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0" r:id="rId5"/>
    <p:sldId id="258" r:id="rId6"/>
    <p:sldId id="259" r:id="rId7"/>
    <p:sldId id="263" r:id="rId8"/>
    <p:sldId id="262" r:id="rId9"/>
    <p:sldId id="264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EB9A7A-F699-414F-BB02-8C244E377D6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02CD83-366F-428B-AAF5-AAB47ABD64FD}">
      <dgm:prSet/>
      <dgm:spPr/>
      <dgm:t>
        <a:bodyPr/>
        <a:lstStyle/>
        <a:p>
          <a:pPr rtl="0"/>
          <a:r>
            <a:rPr lang="en-US" b="1" dirty="0" smtClean="0"/>
            <a:t>Courses</a:t>
          </a:r>
          <a:endParaRPr lang="en-US" dirty="0"/>
        </a:p>
      </dgm:t>
    </dgm:pt>
    <dgm:pt modelId="{69A4A3A9-315F-4EF2-9993-08981EDEC456}" type="parTrans" cxnId="{D21D95ED-5A3A-4E13-85F7-EBC9A6E62D51}">
      <dgm:prSet/>
      <dgm:spPr/>
      <dgm:t>
        <a:bodyPr/>
        <a:lstStyle/>
        <a:p>
          <a:endParaRPr lang="en-US"/>
        </a:p>
      </dgm:t>
    </dgm:pt>
    <dgm:pt modelId="{C4F95998-63BC-4DD9-929E-8DA42F20CCF6}" type="sibTrans" cxnId="{D21D95ED-5A3A-4E13-85F7-EBC9A6E62D51}">
      <dgm:prSet/>
      <dgm:spPr/>
      <dgm:t>
        <a:bodyPr/>
        <a:lstStyle/>
        <a:p>
          <a:endParaRPr lang="en-US"/>
        </a:p>
      </dgm:t>
    </dgm:pt>
    <dgm:pt modelId="{ED6C5440-70B8-47BE-AA1A-F5A8AFF3B4D9}">
      <dgm:prSet custT="1"/>
      <dgm:spPr/>
      <dgm:t>
        <a:bodyPr/>
        <a:lstStyle/>
        <a:p>
          <a:pPr rtl="0"/>
          <a:r>
            <a:rPr lang="en-US" sz="2000" dirty="0" smtClean="0"/>
            <a:t>Math 101 (College Algebra)</a:t>
          </a:r>
          <a:endParaRPr lang="en-US" sz="2000" dirty="0"/>
        </a:p>
      </dgm:t>
    </dgm:pt>
    <dgm:pt modelId="{A2DAD59A-9A6D-4A5B-9E98-49D896B44DDB}" type="parTrans" cxnId="{42413DF2-B2D7-4D69-9756-94E28E625164}">
      <dgm:prSet/>
      <dgm:spPr/>
      <dgm:t>
        <a:bodyPr/>
        <a:lstStyle/>
        <a:p>
          <a:endParaRPr lang="en-US"/>
        </a:p>
      </dgm:t>
    </dgm:pt>
    <dgm:pt modelId="{376A330C-9BD0-490D-A02D-524F4B66F97A}" type="sibTrans" cxnId="{42413DF2-B2D7-4D69-9756-94E28E625164}">
      <dgm:prSet/>
      <dgm:spPr/>
      <dgm:t>
        <a:bodyPr/>
        <a:lstStyle/>
        <a:p>
          <a:endParaRPr lang="en-US"/>
        </a:p>
      </dgm:t>
    </dgm:pt>
    <dgm:pt modelId="{27A04370-7887-4EFA-ACAB-6222E1817A17}">
      <dgm:prSet custT="1"/>
      <dgm:spPr/>
      <dgm:t>
        <a:bodyPr/>
        <a:lstStyle/>
        <a:p>
          <a:pPr rtl="0"/>
          <a:r>
            <a:rPr lang="en-US" sz="2000" dirty="0" smtClean="0"/>
            <a:t>Math 125 (</a:t>
          </a:r>
          <a:r>
            <a:rPr lang="en-US" sz="2000" dirty="0" err="1" smtClean="0"/>
            <a:t>Precalculus</a:t>
          </a:r>
          <a:r>
            <a:rPr lang="en-US" sz="2000" dirty="0" smtClean="0"/>
            <a:t>)</a:t>
          </a:r>
          <a:endParaRPr lang="en-US" sz="2000" dirty="0"/>
        </a:p>
      </dgm:t>
    </dgm:pt>
    <dgm:pt modelId="{3B3FD894-4730-4BCE-9496-636CE2DEC929}" type="parTrans" cxnId="{80605F28-AB35-486E-85E5-B7E2221F12D4}">
      <dgm:prSet/>
      <dgm:spPr/>
      <dgm:t>
        <a:bodyPr/>
        <a:lstStyle/>
        <a:p>
          <a:endParaRPr lang="en-US"/>
        </a:p>
      </dgm:t>
    </dgm:pt>
    <dgm:pt modelId="{A0278BD5-C399-45F8-865F-0849E8F12AB0}" type="sibTrans" cxnId="{80605F28-AB35-486E-85E5-B7E2221F12D4}">
      <dgm:prSet/>
      <dgm:spPr/>
      <dgm:t>
        <a:bodyPr/>
        <a:lstStyle/>
        <a:p>
          <a:endParaRPr lang="en-US"/>
        </a:p>
      </dgm:t>
    </dgm:pt>
    <dgm:pt modelId="{60D305B5-13DC-419B-9884-2DA5F6C40D2B}">
      <dgm:prSet custT="1"/>
      <dgm:spPr/>
      <dgm:t>
        <a:bodyPr/>
        <a:lstStyle/>
        <a:p>
          <a:pPr rtl="0"/>
          <a:r>
            <a:rPr lang="en-US" sz="2000" dirty="0" smtClean="0"/>
            <a:t>Math 150 (Calculus I)</a:t>
          </a:r>
          <a:endParaRPr lang="en-US" sz="2000" dirty="0"/>
        </a:p>
      </dgm:t>
    </dgm:pt>
    <dgm:pt modelId="{12CD7730-2EB7-4EA1-B752-FFA2E9917C5F}" type="parTrans" cxnId="{94112458-403C-4595-8E0C-E55178DE1F86}">
      <dgm:prSet/>
      <dgm:spPr/>
      <dgm:t>
        <a:bodyPr/>
        <a:lstStyle/>
        <a:p>
          <a:endParaRPr lang="en-US"/>
        </a:p>
      </dgm:t>
    </dgm:pt>
    <dgm:pt modelId="{B8475D0D-A936-4404-A5B5-886A12D8288A}" type="sibTrans" cxnId="{94112458-403C-4595-8E0C-E55178DE1F86}">
      <dgm:prSet/>
      <dgm:spPr/>
      <dgm:t>
        <a:bodyPr/>
        <a:lstStyle/>
        <a:p>
          <a:endParaRPr lang="en-US"/>
        </a:p>
      </dgm:t>
    </dgm:pt>
    <dgm:pt modelId="{4B3848A6-29BF-490F-94CD-C2F006340C84}">
      <dgm:prSet/>
      <dgm:spPr/>
      <dgm:t>
        <a:bodyPr/>
        <a:lstStyle/>
        <a:p>
          <a:pPr rtl="0"/>
          <a:r>
            <a:rPr lang="en-US" b="1" dirty="0" smtClean="0"/>
            <a:t>Standardization</a:t>
          </a:r>
          <a:endParaRPr lang="en-US" dirty="0"/>
        </a:p>
      </dgm:t>
    </dgm:pt>
    <dgm:pt modelId="{A4D7E603-CB21-4309-882C-CEC0A7435376}" type="parTrans" cxnId="{B49D8896-EC3F-49D7-9925-444F2C6E62E3}">
      <dgm:prSet/>
      <dgm:spPr/>
      <dgm:t>
        <a:bodyPr/>
        <a:lstStyle/>
        <a:p>
          <a:endParaRPr lang="en-US"/>
        </a:p>
      </dgm:t>
    </dgm:pt>
    <dgm:pt modelId="{60861DE4-FFB5-4DC6-9A0D-7A5670BC89C5}" type="sibTrans" cxnId="{B49D8896-EC3F-49D7-9925-444F2C6E62E3}">
      <dgm:prSet/>
      <dgm:spPr/>
      <dgm:t>
        <a:bodyPr/>
        <a:lstStyle/>
        <a:p>
          <a:endParaRPr lang="en-US"/>
        </a:p>
      </dgm:t>
    </dgm:pt>
    <dgm:pt modelId="{00F4B2DA-C248-4AD5-A80A-AC0B02D18FDC}">
      <dgm:prSet custT="1"/>
      <dgm:spPr/>
      <dgm:t>
        <a:bodyPr/>
        <a:lstStyle/>
        <a:p>
          <a:pPr rtl="0"/>
          <a:r>
            <a:rPr lang="en-US" sz="1800" dirty="0" smtClean="0"/>
            <a:t>Common Syllabus , Grading System, and Homework (</a:t>
          </a:r>
          <a:r>
            <a:rPr lang="en-US" sz="1800" dirty="0" err="1" smtClean="0"/>
            <a:t>MyMathLab</a:t>
          </a:r>
          <a:r>
            <a:rPr lang="en-US" sz="1800" dirty="0" smtClean="0"/>
            <a:t>)</a:t>
          </a:r>
          <a:endParaRPr lang="en-US" sz="1800" dirty="0"/>
        </a:p>
      </dgm:t>
    </dgm:pt>
    <dgm:pt modelId="{F7F81ECA-F0D1-4933-9ED5-3EC02A134CE4}" type="parTrans" cxnId="{28FCAC26-720B-4C62-BF37-8FAACB84E127}">
      <dgm:prSet/>
      <dgm:spPr/>
      <dgm:t>
        <a:bodyPr/>
        <a:lstStyle/>
        <a:p>
          <a:endParaRPr lang="en-US"/>
        </a:p>
      </dgm:t>
    </dgm:pt>
    <dgm:pt modelId="{D339B3E6-9AA0-49D7-AF63-85DCAADB4FCD}" type="sibTrans" cxnId="{28FCAC26-720B-4C62-BF37-8FAACB84E127}">
      <dgm:prSet/>
      <dgm:spPr/>
      <dgm:t>
        <a:bodyPr/>
        <a:lstStyle/>
        <a:p>
          <a:endParaRPr lang="en-US"/>
        </a:p>
      </dgm:t>
    </dgm:pt>
    <dgm:pt modelId="{7146E217-35BE-42F4-AD20-16411A00EDEC}">
      <dgm:prSet custT="1"/>
      <dgm:spPr/>
      <dgm:t>
        <a:bodyPr/>
        <a:lstStyle/>
        <a:p>
          <a:pPr rtl="0"/>
          <a:r>
            <a:rPr lang="en-US" sz="1800" dirty="0" smtClean="0"/>
            <a:t>Common Final Exam </a:t>
          </a:r>
          <a:endParaRPr lang="en-US" sz="1800" dirty="0"/>
        </a:p>
      </dgm:t>
    </dgm:pt>
    <dgm:pt modelId="{3F70E4DE-860F-43ED-82F9-37FE815E32FE}" type="parTrans" cxnId="{FE079C6E-A735-4EAD-A278-D8335DE73C8A}">
      <dgm:prSet/>
      <dgm:spPr/>
      <dgm:t>
        <a:bodyPr/>
        <a:lstStyle/>
        <a:p>
          <a:endParaRPr lang="en-US"/>
        </a:p>
      </dgm:t>
    </dgm:pt>
    <dgm:pt modelId="{A8B63329-9970-48CE-BCF7-4F1AF58F47A3}" type="sibTrans" cxnId="{FE079C6E-A735-4EAD-A278-D8335DE73C8A}">
      <dgm:prSet/>
      <dgm:spPr/>
      <dgm:t>
        <a:bodyPr/>
        <a:lstStyle/>
        <a:p>
          <a:endParaRPr lang="en-US"/>
        </a:p>
      </dgm:t>
    </dgm:pt>
    <dgm:pt modelId="{DEFD0B38-78DF-4A53-81EA-DBBC06057151}" type="pres">
      <dgm:prSet presAssocID="{5FEB9A7A-F699-414F-BB02-8C244E377D6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3A82EFC-C56D-49BF-9185-CD392525A351}" type="pres">
      <dgm:prSet presAssocID="{4E02CD83-366F-428B-AAF5-AAB47ABD64FD}" presName="linNode" presStyleCnt="0"/>
      <dgm:spPr/>
    </dgm:pt>
    <dgm:pt modelId="{6327402C-31CB-4E14-85A7-54D8DCBC67E2}" type="pres">
      <dgm:prSet presAssocID="{4E02CD83-366F-428B-AAF5-AAB47ABD64FD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D334D6-2284-44A7-8F8F-136BDBA15BD5}" type="pres">
      <dgm:prSet presAssocID="{4E02CD83-366F-428B-AAF5-AAB47ABD64FD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7934AD-D9EE-467D-940F-D3964568901F}" type="pres">
      <dgm:prSet presAssocID="{C4F95998-63BC-4DD9-929E-8DA42F20CCF6}" presName="sp" presStyleCnt="0"/>
      <dgm:spPr/>
    </dgm:pt>
    <dgm:pt modelId="{41DE6CE9-8B3C-42E8-B4AC-2678212204BE}" type="pres">
      <dgm:prSet presAssocID="{4B3848A6-29BF-490F-94CD-C2F006340C84}" presName="linNode" presStyleCnt="0"/>
      <dgm:spPr/>
    </dgm:pt>
    <dgm:pt modelId="{82471BBA-09A6-46C5-8B8F-3DDEBF2DCE98}" type="pres">
      <dgm:prSet presAssocID="{4B3848A6-29BF-490F-94CD-C2F006340C84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8876D1-9BA8-4CA1-8CB0-58321E316C65}" type="pres">
      <dgm:prSet presAssocID="{4B3848A6-29BF-490F-94CD-C2F006340C84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1891E5-32B9-4FF0-8F65-B9FD65B78529}" type="presOf" srcId="{4E02CD83-366F-428B-AAF5-AAB47ABD64FD}" destId="{6327402C-31CB-4E14-85A7-54D8DCBC67E2}" srcOrd="0" destOrd="0" presId="urn:microsoft.com/office/officeart/2005/8/layout/vList5"/>
    <dgm:cxn modelId="{D21D95ED-5A3A-4E13-85F7-EBC9A6E62D51}" srcId="{5FEB9A7A-F699-414F-BB02-8C244E377D64}" destId="{4E02CD83-366F-428B-AAF5-AAB47ABD64FD}" srcOrd="0" destOrd="0" parTransId="{69A4A3A9-315F-4EF2-9993-08981EDEC456}" sibTransId="{C4F95998-63BC-4DD9-929E-8DA42F20CCF6}"/>
    <dgm:cxn modelId="{79E387D3-02BA-4590-814B-71FC6C760C14}" type="presOf" srcId="{7146E217-35BE-42F4-AD20-16411A00EDEC}" destId="{748876D1-9BA8-4CA1-8CB0-58321E316C65}" srcOrd="0" destOrd="1" presId="urn:microsoft.com/office/officeart/2005/8/layout/vList5"/>
    <dgm:cxn modelId="{FAB14EFE-5897-436C-A502-249AFFA6B870}" type="presOf" srcId="{27A04370-7887-4EFA-ACAB-6222E1817A17}" destId="{6BD334D6-2284-44A7-8F8F-136BDBA15BD5}" srcOrd="0" destOrd="1" presId="urn:microsoft.com/office/officeart/2005/8/layout/vList5"/>
    <dgm:cxn modelId="{B49D8896-EC3F-49D7-9925-444F2C6E62E3}" srcId="{5FEB9A7A-F699-414F-BB02-8C244E377D64}" destId="{4B3848A6-29BF-490F-94CD-C2F006340C84}" srcOrd="1" destOrd="0" parTransId="{A4D7E603-CB21-4309-882C-CEC0A7435376}" sibTransId="{60861DE4-FFB5-4DC6-9A0D-7A5670BC89C5}"/>
    <dgm:cxn modelId="{94112458-403C-4595-8E0C-E55178DE1F86}" srcId="{4E02CD83-366F-428B-AAF5-AAB47ABD64FD}" destId="{60D305B5-13DC-419B-9884-2DA5F6C40D2B}" srcOrd="2" destOrd="0" parTransId="{12CD7730-2EB7-4EA1-B752-FFA2E9917C5F}" sibTransId="{B8475D0D-A936-4404-A5B5-886A12D8288A}"/>
    <dgm:cxn modelId="{42413DF2-B2D7-4D69-9756-94E28E625164}" srcId="{4E02CD83-366F-428B-AAF5-AAB47ABD64FD}" destId="{ED6C5440-70B8-47BE-AA1A-F5A8AFF3B4D9}" srcOrd="0" destOrd="0" parTransId="{A2DAD59A-9A6D-4A5B-9E98-49D896B44DDB}" sibTransId="{376A330C-9BD0-490D-A02D-524F4B66F97A}"/>
    <dgm:cxn modelId="{80605F28-AB35-486E-85E5-B7E2221F12D4}" srcId="{4E02CD83-366F-428B-AAF5-AAB47ABD64FD}" destId="{27A04370-7887-4EFA-ACAB-6222E1817A17}" srcOrd="1" destOrd="0" parTransId="{3B3FD894-4730-4BCE-9496-636CE2DEC929}" sibTransId="{A0278BD5-C399-45F8-865F-0849E8F12AB0}"/>
    <dgm:cxn modelId="{5F875014-4809-46F0-83E1-AE5B06ED3403}" type="presOf" srcId="{5FEB9A7A-F699-414F-BB02-8C244E377D64}" destId="{DEFD0B38-78DF-4A53-81EA-DBBC06057151}" srcOrd="0" destOrd="0" presId="urn:microsoft.com/office/officeart/2005/8/layout/vList5"/>
    <dgm:cxn modelId="{FE079C6E-A735-4EAD-A278-D8335DE73C8A}" srcId="{4B3848A6-29BF-490F-94CD-C2F006340C84}" destId="{7146E217-35BE-42F4-AD20-16411A00EDEC}" srcOrd="1" destOrd="0" parTransId="{3F70E4DE-860F-43ED-82F9-37FE815E32FE}" sibTransId="{A8B63329-9970-48CE-BCF7-4F1AF58F47A3}"/>
    <dgm:cxn modelId="{565BD6B5-429F-4676-9AF6-813A3398DC9A}" type="presOf" srcId="{00F4B2DA-C248-4AD5-A80A-AC0B02D18FDC}" destId="{748876D1-9BA8-4CA1-8CB0-58321E316C65}" srcOrd="0" destOrd="0" presId="urn:microsoft.com/office/officeart/2005/8/layout/vList5"/>
    <dgm:cxn modelId="{38936E45-C1B7-4127-A276-319D10C45299}" type="presOf" srcId="{ED6C5440-70B8-47BE-AA1A-F5A8AFF3B4D9}" destId="{6BD334D6-2284-44A7-8F8F-136BDBA15BD5}" srcOrd="0" destOrd="0" presId="urn:microsoft.com/office/officeart/2005/8/layout/vList5"/>
    <dgm:cxn modelId="{28FCAC26-720B-4C62-BF37-8FAACB84E127}" srcId="{4B3848A6-29BF-490F-94CD-C2F006340C84}" destId="{00F4B2DA-C248-4AD5-A80A-AC0B02D18FDC}" srcOrd="0" destOrd="0" parTransId="{F7F81ECA-F0D1-4933-9ED5-3EC02A134CE4}" sibTransId="{D339B3E6-9AA0-49D7-AF63-85DCAADB4FCD}"/>
    <dgm:cxn modelId="{05C9D6DC-11F6-4151-ACE5-0DDAE14268F6}" type="presOf" srcId="{60D305B5-13DC-419B-9884-2DA5F6C40D2B}" destId="{6BD334D6-2284-44A7-8F8F-136BDBA15BD5}" srcOrd="0" destOrd="2" presId="urn:microsoft.com/office/officeart/2005/8/layout/vList5"/>
    <dgm:cxn modelId="{9069534F-7F8F-41DE-8A5F-5EF70B4A619C}" type="presOf" srcId="{4B3848A6-29BF-490F-94CD-C2F006340C84}" destId="{82471BBA-09A6-46C5-8B8F-3DDEBF2DCE98}" srcOrd="0" destOrd="0" presId="urn:microsoft.com/office/officeart/2005/8/layout/vList5"/>
    <dgm:cxn modelId="{9BBD3CCA-05A7-4019-868C-6434B8EB3FBA}" type="presParOf" srcId="{DEFD0B38-78DF-4A53-81EA-DBBC06057151}" destId="{B3A82EFC-C56D-49BF-9185-CD392525A351}" srcOrd="0" destOrd="0" presId="urn:microsoft.com/office/officeart/2005/8/layout/vList5"/>
    <dgm:cxn modelId="{8775558A-10B0-4FB8-BC90-EF3BDE03CF63}" type="presParOf" srcId="{B3A82EFC-C56D-49BF-9185-CD392525A351}" destId="{6327402C-31CB-4E14-85A7-54D8DCBC67E2}" srcOrd="0" destOrd="0" presId="urn:microsoft.com/office/officeart/2005/8/layout/vList5"/>
    <dgm:cxn modelId="{017C99AC-EE9C-4B30-BC7A-A5E8A02EAFBB}" type="presParOf" srcId="{B3A82EFC-C56D-49BF-9185-CD392525A351}" destId="{6BD334D6-2284-44A7-8F8F-136BDBA15BD5}" srcOrd="1" destOrd="0" presId="urn:microsoft.com/office/officeart/2005/8/layout/vList5"/>
    <dgm:cxn modelId="{59C8097A-F6D2-4D97-A767-C1E3BA5D7698}" type="presParOf" srcId="{DEFD0B38-78DF-4A53-81EA-DBBC06057151}" destId="{877934AD-D9EE-467D-940F-D3964568901F}" srcOrd="1" destOrd="0" presId="urn:microsoft.com/office/officeart/2005/8/layout/vList5"/>
    <dgm:cxn modelId="{276C88F7-4DA8-4729-ADE5-CD13E60855A6}" type="presParOf" srcId="{DEFD0B38-78DF-4A53-81EA-DBBC06057151}" destId="{41DE6CE9-8B3C-42E8-B4AC-2678212204BE}" srcOrd="2" destOrd="0" presId="urn:microsoft.com/office/officeart/2005/8/layout/vList5"/>
    <dgm:cxn modelId="{9998421F-F872-4BE9-B129-9DB9C004A2C1}" type="presParOf" srcId="{41DE6CE9-8B3C-42E8-B4AC-2678212204BE}" destId="{82471BBA-09A6-46C5-8B8F-3DDEBF2DCE98}" srcOrd="0" destOrd="0" presId="urn:microsoft.com/office/officeart/2005/8/layout/vList5"/>
    <dgm:cxn modelId="{AC4A86BD-99AB-4771-85B0-F4D5E5387628}" type="presParOf" srcId="{41DE6CE9-8B3C-42E8-B4AC-2678212204BE}" destId="{748876D1-9BA8-4CA1-8CB0-58321E316C6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06430D-BE56-41F5-B1C4-27972940845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12E84F-09AC-40AD-A586-89F9CB2BB8AF}">
      <dgm:prSet/>
      <dgm:spPr/>
      <dgm:t>
        <a:bodyPr/>
        <a:lstStyle/>
        <a:p>
          <a:pPr rtl="0"/>
          <a:r>
            <a:rPr lang="en-US" b="1" dirty="0" smtClean="0"/>
            <a:t>Diagnostic Testing and Survey</a:t>
          </a:r>
          <a:endParaRPr lang="en-US" dirty="0"/>
        </a:p>
      </dgm:t>
    </dgm:pt>
    <dgm:pt modelId="{22F3FFEF-2CAD-4D78-9642-68D3E52FE556}" type="parTrans" cxnId="{72C8D4E8-7C9D-4848-986B-347C41C67A34}">
      <dgm:prSet/>
      <dgm:spPr/>
      <dgm:t>
        <a:bodyPr/>
        <a:lstStyle/>
        <a:p>
          <a:endParaRPr lang="en-US"/>
        </a:p>
      </dgm:t>
    </dgm:pt>
    <dgm:pt modelId="{0A27C09A-52C6-4D15-9A25-C01B2F052266}" type="sibTrans" cxnId="{72C8D4E8-7C9D-4848-986B-347C41C67A34}">
      <dgm:prSet/>
      <dgm:spPr/>
      <dgm:t>
        <a:bodyPr/>
        <a:lstStyle/>
        <a:p>
          <a:endParaRPr lang="en-US"/>
        </a:p>
      </dgm:t>
    </dgm:pt>
    <dgm:pt modelId="{DC5C9ECD-2FF1-4674-8F6D-61AA1878036C}">
      <dgm:prSet/>
      <dgm:spPr/>
      <dgm:t>
        <a:bodyPr/>
        <a:lstStyle/>
        <a:p>
          <a:pPr rtl="0"/>
          <a:r>
            <a:rPr lang="en-US" b="1" dirty="0" smtClean="0"/>
            <a:t>Course Pass Rates</a:t>
          </a:r>
          <a:endParaRPr lang="en-US" dirty="0"/>
        </a:p>
      </dgm:t>
    </dgm:pt>
    <dgm:pt modelId="{C6B1CFFF-25DB-4F28-97A4-7DA41446346E}" type="parTrans" cxnId="{93E0AB99-401B-4084-9200-4D96EA02490E}">
      <dgm:prSet/>
      <dgm:spPr/>
      <dgm:t>
        <a:bodyPr/>
        <a:lstStyle/>
        <a:p>
          <a:endParaRPr lang="en-US"/>
        </a:p>
      </dgm:t>
    </dgm:pt>
    <dgm:pt modelId="{15DCB928-8557-4008-BF80-09C3CF90A4BB}" type="sibTrans" cxnId="{93E0AB99-401B-4084-9200-4D96EA02490E}">
      <dgm:prSet/>
      <dgm:spPr/>
      <dgm:t>
        <a:bodyPr/>
        <a:lstStyle/>
        <a:p>
          <a:endParaRPr lang="en-US"/>
        </a:p>
      </dgm:t>
    </dgm:pt>
    <dgm:pt modelId="{5874976A-4038-4EE6-AFCC-C361C6CE6D8B}">
      <dgm:prSet/>
      <dgm:spPr/>
      <dgm:t>
        <a:bodyPr/>
        <a:lstStyle/>
        <a:p>
          <a:pPr rtl="0"/>
          <a:r>
            <a:rPr lang="en-US" b="1" dirty="0" smtClean="0"/>
            <a:t>Final Exam Scores and Pass Rates</a:t>
          </a:r>
          <a:endParaRPr lang="en-US" dirty="0"/>
        </a:p>
      </dgm:t>
    </dgm:pt>
    <dgm:pt modelId="{14FBE1AE-C6B4-45B3-948F-1A58DA23CB4F}" type="parTrans" cxnId="{1B293226-5EDB-4848-8B7F-F6ECB464E5C6}">
      <dgm:prSet/>
      <dgm:spPr/>
      <dgm:t>
        <a:bodyPr/>
        <a:lstStyle/>
        <a:p>
          <a:endParaRPr lang="en-US"/>
        </a:p>
      </dgm:t>
    </dgm:pt>
    <dgm:pt modelId="{D51C4D58-B433-40F9-AA0F-F703825C283A}" type="sibTrans" cxnId="{1B293226-5EDB-4848-8B7F-F6ECB464E5C6}">
      <dgm:prSet/>
      <dgm:spPr/>
      <dgm:t>
        <a:bodyPr/>
        <a:lstStyle/>
        <a:p>
          <a:endParaRPr lang="en-US"/>
        </a:p>
      </dgm:t>
    </dgm:pt>
    <dgm:pt modelId="{EB6EF62A-FB9E-4783-A99A-C75B654CAE6A}">
      <dgm:prSet/>
      <dgm:spPr/>
      <dgm:t>
        <a:bodyPr/>
        <a:lstStyle/>
        <a:p>
          <a:pPr rtl="0"/>
          <a:r>
            <a:rPr lang="en-US" b="1" dirty="0" smtClean="0"/>
            <a:t>Learning Outcomes</a:t>
          </a:r>
          <a:endParaRPr lang="en-US" dirty="0"/>
        </a:p>
      </dgm:t>
    </dgm:pt>
    <dgm:pt modelId="{C687C61F-1654-48A4-9026-C416F5CC81E2}" type="parTrans" cxnId="{8A50ADD5-E040-4CF7-BDB9-FD03565DBDA0}">
      <dgm:prSet/>
      <dgm:spPr/>
      <dgm:t>
        <a:bodyPr/>
        <a:lstStyle/>
        <a:p>
          <a:endParaRPr lang="en-US"/>
        </a:p>
      </dgm:t>
    </dgm:pt>
    <dgm:pt modelId="{90EBFCFB-33C3-473C-8EE1-17C0D8D315A6}" type="sibTrans" cxnId="{8A50ADD5-E040-4CF7-BDB9-FD03565DBDA0}">
      <dgm:prSet/>
      <dgm:spPr/>
      <dgm:t>
        <a:bodyPr/>
        <a:lstStyle/>
        <a:p>
          <a:endParaRPr lang="en-US"/>
        </a:p>
      </dgm:t>
    </dgm:pt>
    <dgm:pt modelId="{B6579D1B-D23F-47E0-A006-30F1C5A0DAB9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 smtClean="0"/>
            <a:t>Analyzed Using Questions from the Final Exam</a:t>
          </a:r>
          <a:endParaRPr lang="en-US" dirty="0"/>
        </a:p>
      </dgm:t>
    </dgm:pt>
    <dgm:pt modelId="{1146DCF3-C8DA-4898-BD7C-4683D4973F7B}" type="parTrans" cxnId="{BC52AE8C-3DD8-4330-A665-9716635467BB}">
      <dgm:prSet/>
      <dgm:spPr/>
      <dgm:t>
        <a:bodyPr/>
        <a:lstStyle/>
        <a:p>
          <a:endParaRPr lang="en-US"/>
        </a:p>
      </dgm:t>
    </dgm:pt>
    <dgm:pt modelId="{5C6EF163-3D44-46A4-9488-EBD6F167A316}" type="sibTrans" cxnId="{BC52AE8C-3DD8-4330-A665-9716635467BB}">
      <dgm:prSet/>
      <dgm:spPr/>
      <dgm:t>
        <a:bodyPr/>
        <a:lstStyle/>
        <a:p>
          <a:endParaRPr lang="en-US"/>
        </a:p>
      </dgm:t>
    </dgm:pt>
    <dgm:pt modelId="{1E0D6ABB-E880-47F6-84E6-783360A418C1}" type="pres">
      <dgm:prSet presAssocID="{0806430D-BE56-41F5-B1C4-2797294084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9B1A9B-3AFD-4F78-9E7E-0B16BDCD9075}" type="pres">
      <dgm:prSet presAssocID="{EE12E84F-09AC-40AD-A586-89F9CB2BB8A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54FA7C-F6CE-4C9B-91AD-627D580C78FB}" type="pres">
      <dgm:prSet presAssocID="{0A27C09A-52C6-4D15-9A25-C01B2F052266}" presName="spacer" presStyleCnt="0"/>
      <dgm:spPr/>
    </dgm:pt>
    <dgm:pt modelId="{EF6353FE-3132-4CDF-B753-EF6FABDFBD16}" type="pres">
      <dgm:prSet presAssocID="{DC5C9ECD-2FF1-4674-8F6D-61AA1878036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1FEF7-6B1A-40B7-8A79-D1C245083F8E}" type="pres">
      <dgm:prSet presAssocID="{15DCB928-8557-4008-BF80-09C3CF90A4BB}" presName="spacer" presStyleCnt="0"/>
      <dgm:spPr/>
    </dgm:pt>
    <dgm:pt modelId="{B8FE203B-D87D-42CF-85FA-E355701E2322}" type="pres">
      <dgm:prSet presAssocID="{5874976A-4038-4EE6-AFCC-C361C6CE6D8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D2C520-0129-429E-BB15-981C58582EB0}" type="pres">
      <dgm:prSet presAssocID="{D51C4D58-B433-40F9-AA0F-F703825C283A}" presName="spacer" presStyleCnt="0"/>
      <dgm:spPr/>
    </dgm:pt>
    <dgm:pt modelId="{9E7E6800-9A5D-4DE1-A629-5566A79ACA1B}" type="pres">
      <dgm:prSet presAssocID="{EB6EF62A-FB9E-4783-A99A-C75B654CAE6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B73B78-5A5F-42DA-8DAA-5DCE9508BE4F}" type="pres">
      <dgm:prSet presAssocID="{EB6EF62A-FB9E-4783-A99A-C75B654CAE6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52AE8C-3DD8-4330-A665-9716635467BB}" srcId="{EB6EF62A-FB9E-4783-A99A-C75B654CAE6A}" destId="{B6579D1B-D23F-47E0-A006-30F1C5A0DAB9}" srcOrd="0" destOrd="0" parTransId="{1146DCF3-C8DA-4898-BD7C-4683D4973F7B}" sibTransId="{5C6EF163-3D44-46A4-9488-EBD6F167A316}"/>
    <dgm:cxn modelId="{B4653A1C-C63B-45CC-8ED6-B3A1D80AE347}" type="presOf" srcId="{0806430D-BE56-41F5-B1C4-279729408457}" destId="{1E0D6ABB-E880-47F6-84E6-783360A418C1}" srcOrd="0" destOrd="0" presId="urn:microsoft.com/office/officeart/2005/8/layout/vList2"/>
    <dgm:cxn modelId="{3D31B643-D3F3-4A5F-9242-FF4637EA397D}" type="presOf" srcId="{DC5C9ECD-2FF1-4674-8F6D-61AA1878036C}" destId="{EF6353FE-3132-4CDF-B753-EF6FABDFBD16}" srcOrd="0" destOrd="0" presId="urn:microsoft.com/office/officeart/2005/8/layout/vList2"/>
    <dgm:cxn modelId="{93E0AB99-401B-4084-9200-4D96EA02490E}" srcId="{0806430D-BE56-41F5-B1C4-279729408457}" destId="{DC5C9ECD-2FF1-4674-8F6D-61AA1878036C}" srcOrd="1" destOrd="0" parTransId="{C6B1CFFF-25DB-4F28-97A4-7DA41446346E}" sibTransId="{15DCB928-8557-4008-BF80-09C3CF90A4BB}"/>
    <dgm:cxn modelId="{185F9C8C-7DE6-458A-81A1-76FC220B3E5E}" type="presOf" srcId="{5874976A-4038-4EE6-AFCC-C361C6CE6D8B}" destId="{B8FE203B-D87D-42CF-85FA-E355701E2322}" srcOrd="0" destOrd="0" presId="urn:microsoft.com/office/officeart/2005/8/layout/vList2"/>
    <dgm:cxn modelId="{72C8D4E8-7C9D-4848-986B-347C41C67A34}" srcId="{0806430D-BE56-41F5-B1C4-279729408457}" destId="{EE12E84F-09AC-40AD-A586-89F9CB2BB8AF}" srcOrd="0" destOrd="0" parTransId="{22F3FFEF-2CAD-4D78-9642-68D3E52FE556}" sibTransId="{0A27C09A-52C6-4D15-9A25-C01B2F052266}"/>
    <dgm:cxn modelId="{1B293226-5EDB-4848-8B7F-F6ECB464E5C6}" srcId="{0806430D-BE56-41F5-B1C4-279729408457}" destId="{5874976A-4038-4EE6-AFCC-C361C6CE6D8B}" srcOrd="2" destOrd="0" parTransId="{14FBE1AE-C6B4-45B3-948F-1A58DA23CB4F}" sibTransId="{D51C4D58-B433-40F9-AA0F-F703825C283A}"/>
    <dgm:cxn modelId="{8A50ADD5-E040-4CF7-BDB9-FD03565DBDA0}" srcId="{0806430D-BE56-41F5-B1C4-279729408457}" destId="{EB6EF62A-FB9E-4783-A99A-C75B654CAE6A}" srcOrd="3" destOrd="0" parTransId="{C687C61F-1654-48A4-9026-C416F5CC81E2}" sibTransId="{90EBFCFB-33C3-473C-8EE1-17C0D8D315A6}"/>
    <dgm:cxn modelId="{5088577B-3D6D-4F72-B121-8F7030DBE6F0}" type="presOf" srcId="{EE12E84F-09AC-40AD-A586-89F9CB2BB8AF}" destId="{AD9B1A9B-3AFD-4F78-9E7E-0B16BDCD9075}" srcOrd="0" destOrd="0" presId="urn:microsoft.com/office/officeart/2005/8/layout/vList2"/>
    <dgm:cxn modelId="{5628F1A3-9BCC-4989-8ACB-0B34E167B733}" type="presOf" srcId="{EB6EF62A-FB9E-4783-A99A-C75B654CAE6A}" destId="{9E7E6800-9A5D-4DE1-A629-5566A79ACA1B}" srcOrd="0" destOrd="0" presId="urn:microsoft.com/office/officeart/2005/8/layout/vList2"/>
    <dgm:cxn modelId="{DBB4B142-2FFE-4E02-9999-8D1390B7593F}" type="presOf" srcId="{B6579D1B-D23F-47E0-A006-30F1C5A0DAB9}" destId="{9DB73B78-5A5F-42DA-8DAA-5DCE9508BE4F}" srcOrd="0" destOrd="0" presId="urn:microsoft.com/office/officeart/2005/8/layout/vList2"/>
    <dgm:cxn modelId="{16550688-53BF-4178-9107-6991EEDF9FA2}" type="presParOf" srcId="{1E0D6ABB-E880-47F6-84E6-783360A418C1}" destId="{AD9B1A9B-3AFD-4F78-9E7E-0B16BDCD9075}" srcOrd="0" destOrd="0" presId="urn:microsoft.com/office/officeart/2005/8/layout/vList2"/>
    <dgm:cxn modelId="{2654DBCD-4E66-4422-998E-A6A96E51ACB9}" type="presParOf" srcId="{1E0D6ABB-E880-47F6-84E6-783360A418C1}" destId="{0F54FA7C-F6CE-4C9B-91AD-627D580C78FB}" srcOrd="1" destOrd="0" presId="urn:microsoft.com/office/officeart/2005/8/layout/vList2"/>
    <dgm:cxn modelId="{731E5E81-375B-44B5-86AC-03540F324547}" type="presParOf" srcId="{1E0D6ABB-E880-47F6-84E6-783360A418C1}" destId="{EF6353FE-3132-4CDF-B753-EF6FABDFBD16}" srcOrd="2" destOrd="0" presId="urn:microsoft.com/office/officeart/2005/8/layout/vList2"/>
    <dgm:cxn modelId="{1949737D-CC50-48BB-A308-17439B093490}" type="presParOf" srcId="{1E0D6ABB-E880-47F6-84E6-783360A418C1}" destId="{FD31FEF7-6B1A-40B7-8A79-D1C245083F8E}" srcOrd="3" destOrd="0" presId="urn:microsoft.com/office/officeart/2005/8/layout/vList2"/>
    <dgm:cxn modelId="{4FB4B495-0A58-4991-AA6C-E63D2B1D5BBA}" type="presParOf" srcId="{1E0D6ABB-E880-47F6-84E6-783360A418C1}" destId="{B8FE203B-D87D-42CF-85FA-E355701E2322}" srcOrd="4" destOrd="0" presId="urn:microsoft.com/office/officeart/2005/8/layout/vList2"/>
    <dgm:cxn modelId="{8C1D37C0-2232-41D5-A59D-A6668090D1A6}" type="presParOf" srcId="{1E0D6ABB-E880-47F6-84E6-783360A418C1}" destId="{D5D2C520-0129-429E-BB15-981C58582EB0}" srcOrd="5" destOrd="0" presId="urn:microsoft.com/office/officeart/2005/8/layout/vList2"/>
    <dgm:cxn modelId="{FA6120F6-331A-4683-97B8-87CD35DA9702}" type="presParOf" srcId="{1E0D6ABB-E880-47F6-84E6-783360A418C1}" destId="{9E7E6800-9A5D-4DE1-A629-5566A79ACA1B}" srcOrd="6" destOrd="0" presId="urn:microsoft.com/office/officeart/2005/8/layout/vList2"/>
    <dgm:cxn modelId="{211F73DD-18A1-49B6-AC46-F2F95B81A080}" type="presParOf" srcId="{1E0D6ABB-E880-47F6-84E6-783360A418C1}" destId="{9DB73B78-5A5F-42DA-8DAA-5DCE9508BE4F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702224-B18E-4B0A-A2A9-747032006686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FCBF6D-FEB7-4D57-AFB4-EA104C6DB906}">
      <dgm:prSet/>
      <dgm:spPr/>
      <dgm:t>
        <a:bodyPr/>
        <a:lstStyle/>
        <a:p>
          <a:pPr rtl="0"/>
          <a:r>
            <a:rPr lang="en-US" b="1" smtClean="0"/>
            <a:t>Poor with topics such as graphing, verifying identities, and complex word problems.</a:t>
          </a:r>
          <a:endParaRPr lang="en-US"/>
        </a:p>
      </dgm:t>
    </dgm:pt>
    <dgm:pt modelId="{1C784E84-3CA5-47F5-8DB7-BCFD44EEB22F}" type="parTrans" cxnId="{3D7EF19A-D5F1-4A46-9331-32D4A6D13F2F}">
      <dgm:prSet/>
      <dgm:spPr/>
      <dgm:t>
        <a:bodyPr/>
        <a:lstStyle/>
        <a:p>
          <a:endParaRPr lang="en-US"/>
        </a:p>
      </dgm:t>
    </dgm:pt>
    <dgm:pt modelId="{3F3E5364-442E-4CF6-A22E-94D1B5F47077}" type="sibTrans" cxnId="{3D7EF19A-D5F1-4A46-9331-32D4A6D13F2F}">
      <dgm:prSet/>
      <dgm:spPr/>
      <dgm:t>
        <a:bodyPr/>
        <a:lstStyle/>
        <a:p>
          <a:endParaRPr lang="en-US"/>
        </a:p>
      </dgm:t>
    </dgm:pt>
    <dgm:pt modelId="{AB6D911C-D402-47BA-98C1-F39AF0018DD1}">
      <dgm:prSet/>
      <dgm:spPr/>
      <dgm:t>
        <a:bodyPr/>
        <a:lstStyle/>
        <a:p>
          <a:pPr rtl="0"/>
          <a:r>
            <a:rPr lang="en-US" b="1" dirty="0" smtClean="0"/>
            <a:t>False sense of security due to too many learning aids.</a:t>
          </a:r>
          <a:endParaRPr lang="en-US" dirty="0"/>
        </a:p>
      </dgm:t>
    </dgm:pt>
    <dgm:pt modelId="{F4C7444D-1303-499C-9D6E-D1C44210227C}" type="parTrans" cxnId="{93D9EB21-5A15-41AC-82BA-C42A38C0207C}">
      <dgm:prSet/>
      <dgm:spPr/>
      <dgm:t>
        <a:bodyPr/>
        <a:lstStyle/>
        <a:p>
          <a:endParaRPr lang="en-US"/>
        </a:p>
      </dgm:t>
    </dgm:pt>
    <dgm:pt modelId="{71B2FAE3-0050-4A8A-AFBE-2D3275B0C2E5}" type="sibTrans" cxnId="{93D9EB21-5A15-41AC-82BA-C42A38C0207C}">
      <dgm:prSet/>
      <dgm:spPr/>
      <dgm:t>
        <a:bodyPr/>
        <a:lstStyle/>
        <a:p>
          <a:endParaRPr lang="en-US"/>
        </a:p>
      </dgm:t>
    </dgm:pt>
    <dgm:pt modelId="{23E6B74B-313D-4603-9CAB-8CD5F4ECAFED}">
      <dgm:prSet/>
      <dgm:spPr/>
      <dgm:t>
        <a:bodyPr/>
        <a:lstStyle/>
        <a:p>
          <a:pPr rtl="0"/>
          <a:r>
            <a:rPr lang="en-US" b="1" dirty="0" smtClean="0"/>
            <a:t>Lack of practice with offline written work similar to a test environment.</a:t>
          </a:r>
          <a:endParaRPr lang="en-US" dirty="0"/>
        </a:p>
      </dgm:t>
    </dgm:pt>
    <dgm:pt modelId="{B5DC2C69-2010-4F93-9539-6A02F6B43C58}" type="parTrans" cxnId="{D9745444-828E-4B06-BD81-D8B420EAB453}">
      <dgm:prSet/>
      <dgm:spPr/>
      <dgm:t>
        <a:bodyPr/>
        <a:lstStyle/>
        <a:p>
          <a:endParaRPr lang="en-US"/>
        </a:p>
      </dgm:t>
    </dgm:pt>
    <dgm:pt modelId="{16263B32-0BBC-447B-B4E2-7029DC1A2654}" type="sibTrans" cxnId="{D9745444-828E-4B06-BD81-D8B420EAB453}">
      <dgm:prSet/>
      <dgm:spPr/>
      <dgm:t>
        <a:bodyPr/>
        <a:lstStyle/>
        <a:p>
          <a:endParaRPr lang="en-US"/>
        </a:p>
      </dgm:t>
    </dgm:pt>
    <dgm:pt modelId="{7E9403A8-392F-4504-A78D-83AA0C48CE52}" type="pres">
      <dgm:prSet presAssocID="{8F702224-B18E-4B0A-A2A9-74703200668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16FA4BD-45D7-48CC-9915-6C0E41AF0A1D}" type="pres">
      <dgm:prSet presAssocID="{27FCBF6D-FEB7-4D57-AFB4-EA104C6DB906}" presName="circle1" presStyleLbl="node1" presStyleIdx="0" presStyleCnt="3"/>
      <dgm:spPr/>
    </dgm:pt>
    <dgm:pt modelId="{86B13727-CC0C-4B4A-893F-6FD1C3E9D531}" type="pres">
      <dgm:prSet presAssocID="{27FCBF6D-FEB7-4D57-AFB4-EA104C6DB906}" presName="space" presStyleCnt="0"/>
      <dgm:spPr/>
    </dgm:pt>
    <dgm:pt modelId="{BB8CB5E8-E7EC-4CB5-988E-FD6A9620BD6A}" type="pres">
      <dgm:prSet presAssocID="{27FCBF6D-FEB7-4D57-AFB4-EA104C6DB906}" presName="rect1" presStyleLbl="alignAcc1" presStyleIdx="0" presStyleCnt="3"/>
      <dgm:spPr/>
      <dgm:t>
        <a:bodyPr/>
        <a:lstStyle/>
        <a:p>
          <a:endParaRPr lang="en-US"/>
        </a:p>
      </dgm:t>
    </dgm:pt>
    <dgm:pt modelId="{37854021-6779-4EB8-BD25-18F9A85D0F9F}" type="pres">
      <dgm:prSet presAssocID="{AB6D911C-D402-47BA-98C1-F39AF0018DD1}" presName="vertSpace2" presStyleLbl="node1" presStyleIdx="0" presStyleCnt="3"/>
      <dgm:spPr/>
    </dgm:pt>
    <dgm:pt modelId="{CCB1558C-2483-43CC-94B9-FFE48FEC0C77}" type="pres">
      <dgm:prSet presAssocID="{AB6D911C-D402-47BA-98C1-F39AF0018DD1}" presName="circle2" presStyleLbl="node1" presStyleIdx="1" presStyleCnt="3"/>
      <dgm:spPr/>
    </dgm:pt>
    <dgm:pt modelId="{CC87F524-3E1A-4EE0-B7AE-35FF35D06F9E}" type="pres">
      <dgm:prSet presAssocID="{AB6D911C-D402-47BA-98C1-F39AF0018DD1}" presName="rect2" presStyleLbl="alignAcc1" presStyleIdx="1" presStyleCnt="3"/>
      <dgm:spPr/>
      <dgm:t>
        <a:bodyPr/>
        <a:lstStyle/>
        <a:p>
          <a:endParaRPr lang="en-US"/>
        </a:p>
      </dgm:t>
    </dgm:pt>
    <dgm:pt modelId="{D814A4E2-BBC5-49D1-BECF-4F8A65A245EA}" type="pres">
      <dgm:prSet presAssocID="{23E6B74B-313D-4603-9CAB-8CD5F4ECAFED}" presName="vertSpace3" presStyleLbl="node1" presStyleIdx="1" presStyleCnt="3"/>
      <dgm:spPr/>
    </dgm:pt>
    <dgm:pt modelId="{01B3D1BA-2473-4467-A002-DA192D13BFCE}" type="pres">
      <dgm:prSet presAssocID="{23E6B74B-313D-4603-9CAB-8CD5F4ECAFED}" presName="circle3" presStyleLbl="node1" presStyleIdx="2" presStyleCnt="3"/>
      <dgm:spPr/>
    </dgm:pt>
    <dgm:pt modelId="{BCE9E6C8-BB79-4B09-8411-446388E3C774}" type="pres">
      <dgm:prSet presAssocID="{23E6B74B-313D-4603-9CAB-8CD5F4ECAFED}" presName="rect3" presStyleLbl="alignAcc1" presStyleIdx="2" presStyleCnt="3"/>
      <dgm:spPr/>
      <dgm:t>
        <a:bodyPr/>
        <a:lstStyle/>
        <a:p>
          <a:endParaRPr lang="en-US"/>
        </a:p>
      </dgm:t>
    </dgm:pt>
    <dgm:pt modelId="{81A81FA0-45EB-4378-9879-A96C8E92A736}" type="pres">
      <dgm:prSet presAssocID="{27FCBF6D-FEB7-4D57-AFB4-EA104C6DB906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207A0F-DD6A-4BC2-97AA-55F57E660748}" type="pres">
      <dgm:prSet presAssocID="{AB6D911C-D402-47BA-98C1-F39AF0018DD1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505CA-13A1-4FAA-B57A-6A877C1795C5}" type="pres">
      <dgm:prSet presAssocID="{23E6B74B-313D-4603-9CAB-8CD5F4ECAFED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92C18D-7BE3-4294-8262-B5E29C8D83D1}" type="presOf" srcId="{8F702224-B18E-4B0A-A2A9-747032006686}" destId="{7E9403A8-392F-4504-A78D-83AA0C48CE52}" srcOrd="0" destOrd="0" presId="urn:microsoft.com/office/officeart/2005/8/layout/target3"/>
    <dgm:cxn modelId="{BD6C6802-0983-490E-BBC5-F4DAF029A578}" type="presOf" srcId="{27FCBF6D-FEB7-4D57-AFB4-EA104C6DB906}" destId="{81A81FA0-45EB-4378-9879-A96C8E92A736}" srcOrd="1" destOrd="0" presId="urn:microsoft.com/office/officeart/2005/8/layout/target3"/>
    <dgm:cxn modelId="{D9745444-828E-4B06-BD81-D8B420EAB453}" srcId="{8F702224-B18E-4B0A-A2A9-747032006686}" destId="{23E6B74B-313D-4603-9CAB-8CD5F4ECAFED}" srcOrd="2" destOrd="0" parTransId="{B5DC2C69-2010-4F93-9539-6A02F6B43C58}" sibTransId="{16263B32-0BBC-447B-B4E2-7029DC1A2654}"/>
    <dgm:cxn modelId="{2E60EDD2-EBBF-47DB-A611-5D93537AB949}" type="presOf" srcId="{23E6B74B-313D-4603-9CAB-8CD5F4ECAFED}" destId="{BCE9E6C8-BB79-4B09-8411-446388E3C774}" srcOrd="0" destOrd="0" presId="urn:microsoft.com/office/officeart/2005/8/layout/target3"/>
    <dgm:cxn modelId="{84525B46-B322-4EC4-B95B-8D839FDC0192}" type="presOf" srcId="{27FCBF6D-FEB7-4D57-AFB4-EA104C6DB906}" destId="{BB8CB5E8-E7EC-4CB5-988E-FD6A9620BD6A}" srcOrd="0" destOrd="0" presId="urn:microsoft.com/office/officeart/2005/8/layout/target3"/>
    <dgm:cxn modelId="{93D9EB21-5A15-41AC-82BA-C42A38C0207C}" srcId="{8F702224-B18E-4B0A-A2A9-747032006686}" destId="{AB6D911C-D402-47BA-98C1-F39AF0018DD1}" srcOrd="1" destOrd="0" parTransId="{F4C7444D-1303-499C-9D6E-D1C44210227C}" sibTransId="{71B2FAE3-0050-4A8A-AFBE-2D3275B0C2E5}"/>
    <dgm:cxn modelId="{620B48B9-AE5C-46FB-8047-3FBE4C948106}" type="presOf" srcId="{AB6D911C-D402-47BA-98C1-F39AF0018DD1}" destId="{CC87F524-3E1A-4EE0-B7AE-35FF35D06F9E}" srcOrd="0" destOrd="0" presId="urn:microsoft.com/office/officeart/2005/8/layout/target3"/>
    <dgm:cxn modelId="{3D7EF19A-D5F1-4A46-9331-32D4A6D13F2F}" srcId="{8F702224-B18E-4B0A-A2A9-747032006686}" destId="{27FCBF6D-FEB7-4D57-AFB4-EA104C6DB906}" srcOrd="0" destOrd="0" parTransId="{1C784E84-3CA5-47F5-8DB7-BCFD44EEB22F}" sibTransId="{3F3E5364-442E-4CF6-A22E-94D1B5F47077}"/>
    <dgm:cxn modelId="{C5B17496-73B6-40CC-BD07-E0DED5CAAFD8}" type="presOf" srcId="{23E6B74B-313D-4603-9CAB-8CD5F4ECAFED}" destId="{E44505CA-13A1-4FAA-B57A-6A877C1795C5}" srcOrd="1" destOrd="0" presId="urn:microsoft.com/office/officeart/2005/8/layout/target3"/>
    <dgm:cxn modelId="{861B7373-693D-415E-A22E-6154ED038818}" type="presOf" srcId="{AB6D911C-D402-47BA-98C1-F39AF0018DD1}" destId="{DE207A0F-DD6A-4BC2-97AA-55F57E660748}" srcOrd="1" destOrd="0" presId="urn:microsoft.com/office/officeart/2005/8/layout/target3"/>
    <dgm:cxn modelId="{DD0FE8F2-6B7A-4ED6-BE33-B66D9184B75E}" type="presParOf" srcId="{7E9403A8-392F-4504-A78D-83AA0C48CE52}" destId="{216FA4BD-45D7-48CC-9915-6C0E41AF0A1D}" srcOrd="0" destOrd="0" presId="urn:microsoft.com/office/officeart/2005/8/layout/target3"/>
    <dgm:cxn modelId="{B0FCBCA4-CF77-4B86-AC89-68CDA22087E3}" type="presParOf" srcId="{7E9403A8-392F-4504-A78D-83AA0C48CE52}" destId="{86B13727-CC0C-4B4A-893F-6FD1C3E9D531}" srcOrd="1" destOrd="0" presId="urn:microsoft.com/office/officeart/2005/8/layout/target3"/>
    <dgm:cxn modelId="{9E60CE74-1D17-417A-BCE8-A70D5E3B2214}" type="presParOf" srcId="{7E9403A8-392F-4504-A78D-83AA0C48CE52}" destId="{BB8CB5E8-E7EC-4CB5-988E-FD6A9620BD6A}" srcOrd="2" destOrd="0" presId="urn:microsoft.com/office/officeart/2005/8/layout/target3"/>
    <dgm:cxn modelId="{CEF492FA-9CFD-45D1-9E97-8EB80D962C26}" type="presParOf" srcId="{7E9403A8-392F-4504-A78D-83AA0C48CE52}" destId="{37854021-6779-4EB8-BD25-18F9A85D0F9F}" srcOrd="3" destOrd="0" presId="urn:microsoft.com/office/officeart/2005/8/layout/target3"/>
    <dgm:cxn modelId="{42E9B7EE-5EB3-43FE-9D64-EC5DE3E8379C}" type="presParOf" srcId="{7E9403A8-392F-4504-A78D-83AA0C48CE52}" destId="{CCB1558C-2483-43CC-94B9-FFE48FEC0C77}" srcOrd="4" destOrd="0" presId="urn:microsoft.com/office/officeart/2005/8/layout/target3"/>
    <dgm:cxn modelId="{28E97A2A-4073-4016-9F79-9187E4F569BE}" type="presParOf" srcId="{7E9403A8-392F-4504-A78D-83AA0C48CE52}" destId="{CC87F524-3E1A-4EE0-B7AE-35FF35D06F9E}" srcOrd="5" destOrd="0" presId="urn:microsoft.com/office/officeart/2005/8/layout/target3"/>
    <dgm:cxn modelId="{AF1BA1B3-8FA3-49EB-B256-1C263D2DB106}" type="presParOf" srcId="{7E9403A8-392F-4504-A78D-83AA0C48CE52}" destId="{D814A4E2-BBC5-49D1-BECF-4F8A65A245EA}" srcOrd="6" destOrd="0" presId="urn:microsoft.com/office/officeart/2005/8/layout/target3"/>
    <dgm:cxn modelId="{5F215CEE-413B-4483-ADE3-46A8DAD7CFCD}" type="presParOf" srcId="{7E9403A8-392F-4504-A78D-83AA0C48CE52}" destId="{01B3D1BA-2473-4467-A002-DA192D13BFCE}" srcOrd="7" destOrd="0" presId="urn:microsoft.com/office/officeart/2005/8/layout/target3"/>
    <dgm:cxn modelId="{7AB97D7A-3818-460E-844D-13034A32F5A2}" type="presParOf" srcId="{7E9403A8-392F-4504-A78D-83AA0C48CE52}" destId="{BCE9E6C8-BB79-4B09-8411-446388E3C774}" srcOrd="8" destOrd="0" presId="urn:microsoft.com/office/officeart/2005/8/layout/target3"/>
    <dgm:cxn modelId="{298AB659-96E5-4D6D-9459-DE0F83592D58}" type="presParOf" srcId="{7E9403A8-392F-4504-A78D-83AA0C48CE52}" destId="{81A81FA0-45EB-4378-9879-A96C8E92A736}" srcOrd="9" destOrd="0" presId="urn:microsoft.com/office/officeart/2005/8/layout/target3"/>
    <dgm:cxn modelId="{DE0A9967-8402-4A25-830F-038957901923}" type="presParOf" srcId="{7E9403A8-392F-4504-A78D-83AA0C48CE52}" destId="{DE207A0F-DD6A-4BC2-97AA-55F57E660748}" srcOrd="10" destOrd="0" presId="urn:microsoft.com/office/officeart/2005/8/layout/target3"/>
    <dgm:cxn modelId="{A0A31387-D5C1-47B6-ADE3-BB204DAD9D70}" type="presParOf" srcId="{7E9403A8-392F-4504-A78D-83AA0C48CE52}" destId="{E44505CA-13A1-4FAA-B57A-6A877C1795C5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9665969-8621-4DD4-9CC0-D0A04058152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EFD40E-CBFE-465D-8862-3DD1B0181864}">
      <dgm:prSet/>
      <dgm:spPr/>
      <dgm:t>
        <a:bodyPr/>
        <a:lstStyle/>
        <a:p>
          <a:pPr rtl="0"/>
          <a:r>
            <a:rPr lang="en-US" b="1" dirty="0" smtClean="0"/>
            <a:t>Written Homework</a:t>
          </a:r>
          <a:endParaRPr lang="en-US" dirty="0"/>
        </a:p>
      </dgm:t>
    </dgm:pt>
    <dgm:pt modelId="{B231595A-7B70-44F0-A6A2-E38A6FB6AF0E}" type="parTrans" cxnId="{D73771FE-4AC6-44E4-86C4-9931DFED6B08}">
      <dgm:prSet/>
      <dgm:spPr/>
      <dgm:t>
        <a:bodyPr/>
        <a:lstStyle/>
        <a:p>
          <a:endParaRPr lang="en-US"/>
        </a:p>
      </dgm:t>
    </dgm:pt>
    <dgm:pt modelId="{0A8673D8-876D-4B25-BDC9-5DBC50ABE36D}" type="sibTrans" cxnId="{D73771FE-4AC6-44E4-86C4-9931DFED6B08}">
      <dgm:prSet/>
      <dgm:spPr/>
      <dgm:t>
        <a:bodyPr/>
        <a:lstStyle/>
        <a:p>
          <a:endParaRPr lang="en-US"/>
        </a:p>
      </dgm:t>
    </dgm:pt>
    <dgm:pt modelId="{9178F5BF-5C20-4DFD-86C9-DB94293D129A}">
      <dgm:prSet/>
      <dgm:spPr/>
      <dgm:t>
        <a:bodyPr/>
        <a:lstStyle/>
        <a:p>
          <a:pPr rtl="0"/>
          <a:r>
            <a:rPr lang="en-US" b="1" dirty="0" smtClean="0"/>
            <a:t>Periodic Written Quizzes</a:t>
          </a:r>
          <a:endParaRPr lang="en-US" dirty="0"/>
        </a:p>
      </dgm:t>
    </dgm:pt>
    <dgm:pt modelId="{C2EEEA22-167D-4564-BC16-2935D21E95EC}" type="parTrans" cxnId="{0800F0B2-CAD9-4C27-85EB-3982D5B670CD}">
      <dgm:prSet/>
      <dgm:spPr/>
      <dgm:t>
        <a:bodyPr/>
        <a:lstStyle/>
        <a:p>
          <a:endParaRPr lang="en-US"/>
        </a:p>
      </dgm:t>
    </dgm:pt>
    <dgm:pt modelId="{75F7A146-9408-4FB4-B05E-F8EE945DD074}" type="sibTrans" cxnId="{0800F0B2-CAD9-4C27-85EB-3982D5B670CD}">
      <dgm:prSet/>
      <dgm:spPr/>
      <dgm:t>
        <a:bodyPr/>
        <a:lstStyle/>
        <a:p>
          <a:endParaRPr lang="en-US"/>
        </a:p>
      </dgm:t>
    </dgm:pt>
    <dgm:pt modelId="{37E0E743-25FE-4A48-8691-D0E460FC481C}">
      <dgm:prSet/>
      <dgm:spPr/>
      <dgm:t>
        <a:bodyPr/>
        <a:lstStyle/>
        <a:p>
          <a:pPr rtl="0"/>
          <a:r>
            <a:rPr lang="en-US" b="1" dirty="0" smtClean="0"/>
            <a:t>Periodic Online Quizzes (with learning tools disabled)</a:t>
          </a:r>
          <a:endParaRPr lang="en-US" dirty="0"/>
        </a:p>
      </dgm:t>
    </dgm:pt>
    <dgm:pt modelId="{BF7CCA09-0836-4026-9813-908B68EE2371}" type="parTrans" cxnId="{1A394CC4-8F7F-4C50-AF48-1B88562441E7}">
      <dgm:prSet/>
      <dgm:spPr/>
      <dgm:t>
        <a:bodyPr/>
        <a:lstStyle/>
        <a:p>
          <a:endParaRPr lang="en-US"/>
        </a:p>
      </dgm:t>
    </dgm:pt>
    <dgm:pt modelId="{F219BEA4-BFC1-44BE-AF0F-8BCB4FB3C3AB}" type="sibTrans" cxnId="{1A394CC4-8F7F-4C50-AF48-1B88562441E7}">
      <dgm:prSet/>
      <dgm:spPr/>
      <dgm:t>
        <a:bodyPr/>
        <a:lstStyle/>
        <a:p>
          <a:endParaRPr lang="en-US"/>
        </a:p>
      </dgm:t>
    </dgm:pt>
    <dgm:pt modelId="{9BAF4530-EFC3-4220-AF42-E0BDB2BEAE03}">
      <dgm:prSet/>
      <dgm:spPr/>
      <dgm:t>
        <a:bodyPr/>
        <a:lstStyle/>
        <a:p>
          <a:pPr rtl="0"/>
          <a:r>
            <a:rPr lang="en-US" b="1" dirty="0" smtClean="0"/>
            <a:t>Problem Sets \ Practice Exams</a:t>
          </a:r>
          <a:endParaRPr lang="en-US" dirty="0"/>
        </a:p>
      </dgm:t>
    </dgm:pt>
    <dgm:pt modelId="{703D73DE-78EC-418B-80F2-42B63DE09736}" type="parTrans" cxnId="{8CE40DAC-05B1-4C17-A42A-4C945768EAE1}">
      <dgm:prSet/>
      <dgm:spPr/>
      <dgm:t>
        <a:bodyPr/>
        <a:lstStyle/>
        <a:p>
          <a:endParaRPr lang="en-US"/>
        </a:p>
      </dgm:t>
    </dgm:pt>
    <dgm:pt modelId="{E39F2702-882B-4383-AA3F-300C08CDC37B}" type="sibTrans" cxnId="{8CE40DAC-05B1-4C17-A42A-4C945768EAE1}">
      <dgm:prSet/>
      <dgm:spPr/>
      <dgm:t>
        <a:bodyPr/>
        <a:lstStyle/>
        <a:p>
          <a:endParaRPr lang="en-US"/>
        </a:p>
      </dgm:t>
    </dgm:pt>
    <dgm:pt modelId="{20D5AB58-AABB-4845-AC8A-0B3FC5333FAE}">
      <dgm:prSet/>
      <dgm:spPr/>
      <dgm:t>
        <a:bodyPr/>
        <a:lstStyle/>
        <a:p>
          <a:pPr rtl="0"/>
          <a:r>
            <a:rPr lang="en-US" b="1" dirty="0" smtClean="0"/>
            <a:t>Early Intervention</a:t>
          </a:r>
          <a:endParaRPr lang="en-US" dirty="0"/>
        </a:p>
      </dgm:t>
    </dgm:pt>
    <dgm:pt modelId="{85C48716-0170-4AA8-ADA6-29BC167D3FD1}" type="parTrans" cxnId="{7F071923-1245-47D8-9F98-23DC4F5E7D55}">
      <dgm:prSet/>
      <dgm:spPr/>
      <dgm:t>
        <a:bodyPr/>
        <a:lstStyle/>
        <a:p>
          <a:endParaRPr lang="en-US"/>
        </a:p>
      </dgm:t>
    </dgm:pt>
    <dgm:pt modelId="{AAC03CF0-3121-467F-BBE7-1CAE86D9DBA4}" type="sibTrans" cxnId="{7F071923-1245-47D8-9F98-23DC4F5E7D55}">
      <dgm:prSet/>
      <dgm:spPr/>
      <dgm:t>
        <a:bodyPr/>
        <a:lstStyle/>
        <a:p>
          <a:endParaRPr lang="en-US"/>
        </a:p>
      </dgm:t>
    </dgm:pt>
    <dgm:pt modelId="{86BB1489-C896-4C42-8D3B-BAC7A4813919}" type="pres">
      <dgm:prSet presAssocID="{99665969-8621-4DD4-9CC0-D0A0405815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15B941-E5D5-4156-B55D-6131557A3BCA}" type="pres">
      <dgm:prSet presAssocID="{8BEFD40E-CBFE-465D-8862-3DD1B0181864}" presName="parentText" presStyleLbl="node1" presStyleIdx="0" presStyleCnt="5" custLinFactY="-34749" custLinFactNeighborX="20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F618A6-BF50-4F76-A7C1-AB3FC3E683BC}" type="pres">
      <dgm:prSet presAssocID="{0A8673D8-876D-4B25-BDC9-5DBC50ABE36D}" presName="spacer" presStyleCnt="0"/>
      <dgm:spPr/>
    </dgm:pt>
    <dgm:pt modelId="{95FAE3D1-6DAD-4E2B-8046-DD37AFDE80FD}" type="pres">
      <dgm:prSet presAssocID="{9178F5BF-5C20-4DFD-86C9-DB94293D129A}" presName="parentText" presStyleLbl="node1" presStyleIdx="1" presStyleCnt="5" custLinFactY="-10903" custLinFactNeighborX="20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2D3CC-CA50-4E6F-958D-4007AC146219}" type="pres">
      <dgm:prSet presAssocID="{75F7A146-9408-4FB4-B05E-F8EE945DD074}" presName="spacer" presStyleCnt="0"/>
      <dgm:spPr/>
    </dgm:pt>
    <dgm:pt modelId="{C2A3BE89-CB2C-4EC1-BC0E-A003486DA123}" type="pres">
      <dgm:prSet presAssocID="{37E0E743-25FE-4A48-8691-D0E460FC481C}" presName="parentText" presStyleLbl="node1" presStyleIdx="2" presStyleCnt="5" custLinFactY="-3290" custLinFactNeighborX="-81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1DDD9-3504-44F0-B17E-01C8A4EB8F35}" type="pres">
      <dgm:prSet presAssocID="{F219BEA4-BFC1-44BE-AF0F-8BCB4FB3C3AB}" presName="spacer" presStyleCnt="0"/>
      <dgm:spPr/>
    </dgm:pt>
    <dgm:pt modelId="{7D5B0218-2F4B-421D-8316-E99941076318}" type="pres">
      <dgm:prSet presAssocID="{9BAF4530-EFC3-4220-AF42-E0BDB2BEAE03}" presName="parentText" presStyleLbl="node1" presStyleIdx="3" presStyleCnt="5" custLinFactNeighborX="203" custLinFactNeighborY="-657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BCF8E8-79EB-4764-8964-F6A9CD5E87CA}" type="pres">
      <dgm:prSet presAssocID="{E39F2702-882B-4383-AA3F-300C08CDC37B}" presName="spacer" presStyleCnt="0"/>
      <dgm:spPr/>
    </dgm:pt>
    <dgm:pt modelId="{B1000593-5464-4D35-8D19-86D0D3E6E1D1}" type="pres">
      <dgm:prSet presAssocID="{20D5AB58-AABB-4845-AC8A-0B3FC5333FAE}" presName="parentText" presStyleLbl="node1" presStyleIdx="4" presStyleCnt="5" custLinFactNeighborX="203" custLinFactNeighborY="-543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7F31E4-5D47-4E9C-B1CB-D115C3139047}" type="presOf" srcId="{8BEFD40E-CBFE-465D-8862-3DD1B0181864}" destId="{9B15B941-E5D5-4156-B55D-6131557A3BCA}" srcOrd="0" destOrd="0" presId="urn:microsoft.com/office/officeart/2005/8/layout/vList2"/>
    <dgm:cxn modelId="{20BCCDBB-65BE-4F22-9EF9-4DD2FD7F8768}" type="presOf" srcId="{9BAF4530-EFC3-4220-AF42-E0BDB2BEAE03}" destId="{7D5B0218-2F4B-421D-8316-E99941076318}" srcOrd="0" destOrd="0" presId="urn:microsoft.com/office/officeart/2005/8/layout/vList2"/>
    <dgm:cxn modelId="{BBB43804-94CB-4ABA-AB59-7A8B51B03F4E}" type="presOf" srcId="{99665969-8621-4DD4-9CC0-D0A04058152D}" destId="{86BB1489-C896-4C42-8D3B-BAC7A4813919}" srcOrd="0" destOrd="0" presId="urn:microsoft.com/office/officeart/2005/8/layout/vList2"/>
    <dgm:cxn modelId="{0800F0B2-CAD9-4C27-85EB-3982D5B670CD}" srcId="{99665969-8621-4DD4-9CC0-D0A04058152D}" destId="{9178F5BF-5C20-4DFD-86C9-DB94293D129A}" srcOrd="1" destOrd="0" parTransId="{C2EEEA22-167D-4564-BC16-2935D21E95EC}" sibTransId="{75F7A146-9408-4FB4-B05E-F8EE945DD074}"/>
    <dgm:cxn modelId="{1A394CC4-8F7F-4C50-AF48-1B88562441E7}" srcId="{99665969-8621-4DD4-9CC0-D0A04058152D}" destId="{37E0E743-25FE-4A48-8691-D0E460FC481C}" srcOrd="2" destOrd="0" parTransId="{BF7CCA09-0836-4026-9813-908B68EE2371}" sibTransId="{F219BEA4-BFC1-44BE-AF0F-8BCB4FB3C3AB}"/>
    <dgm:cxn modelId="{8CE40DAC-05B1-4C17-A42A-4C945768EAE1}" srcId="{99665969-8621-4DD4-9CC0-D0A04058152D}" destId="{9BAF4530-EFC3-4220-AF42-E0BDB2BEAE03}" srcOrd="3" destOrd="0" parTransId="{703D73DE-78EC-418B-80F2-42B63DE09736}" sibTransId="{E39F2702-882B-4383-AA3F-300C08CDC37B}"/>
    <dgm:cxn modelId="{EF6F2AF4-6595-4675-9984-682C7AF72CFD}" type="presOf" srcId="{20D5AB58-AABB-4845-AC8A-0B3FC5333FAE}" destId="{B1000593-5464-4D35-8D19-86D0D3E6E1D1}" srcOrd="0" destOrd="0" presId="urn:microsoft.com/office/officeart/2005/8/layout/vList2"/>
    <dgm:cxn modelId="{7F071923-1245-47D8-9F98-23DC4F5E7D55}" srcId="{99665969-8621-4DD4-9CC0-D0A04058152D}" destId="{20D5AB58-AABB-4845-AC8A-0B3FC5333FAE}" srcOrd="4" destOrd="0" parTransId="{85C48716-0170-4AA8-ADA6-29BC167D3FD1}" sibTransId="{AAC03CF0-3121-467F-BBE7-1CAE86D9DBA4}"/>
    <dgm:cxn modelId="{F3F209D0-DA86-4D68-BCB6-BCBC3BD83B68}" type="presOf" srcId="{37E0E743-25FE-4A48-8691-D0E460FC481C}" destId="{C2A3BE89-CB2C-4EC1-BC0E-A003486DA123}" srcOrd="0" destOrd="0" presId="urn:microsoft.com/office/officeart/2005/8/layout/vList2"/>
    <dgm:cxn modelId="{D73771FE-4AC6-44E4-86C4-9931DFED6B08}" srcId="{99665969-8621-4DD4-9CC0-D0A04058152D}" destId="{8BEFD40E-CBFE-465D-8862-3DD1B0181864}" srcOrd="0" destOrd="0" parTransId="{B231595A-7B70-44F0-A6A2-E38A6FB6AF0E}" sibTransId="{0A8673D8-876D-4B25-BDC9-5DBC50ABE36D}"/>
    <dgm:cxn modelId="{721C3858-F9B6-4178-91B4-E3F105D420F8}" type="presOf" srcId="{9178F5BF-5C20-4DFD-86C9-DB94293D129A}" destId="{95FAE3D1-6DAD-4E2B-8046-DD37AFDE80FD}" srcOrd="0" destOrd="0" presId="urn:microsoft.com/office/officeart/2005/8/layout/vList2"/>
    <dgm:cxn modelId="{23E60996-68BA-44EC-8CF1-B95EA2F48791}" type="presParOf" srcId="{86BB1489-C896-4C42-8D3B-BAC7A4813919}" destId="{9B15B941-E5D5-4156-B55D-6131557A3BCA}" srcOrd="0" destOrd="0" presId="urn:microsoft.com/office/officeart/2005/8/layout/vList2"/>
    <dgm:cxn modelId="{9CE647C5-BF9C-4FEB-9698-93CA9BCB4983}" type="presParOf" srcId="{86BB1489-C896-4C42-8D3B-BAC7A4813919}" destId="{CAF618A6-BF50-4F76-A7C1-AB3FC3E683BC}" srcOrd="1" destOrd="0" presId="urn:microsoft.com/office/officeart/2005/8/layout/vList2"/>
    <dgm:cxn modelId="{0635B10E-42F2-4774-A2A3-3119888726F2}" type="presParOf" srcId="{86BB1489-C896-4C42-8D3B-BAC7A4813919}" destId="{95FAE3D1-6DAD-4E2B-8046-DD37AFDE80FD}" srcOrd="2" destOrd="0" presId="urn:microsoft.com/office/officeart/2005/8/layout/vList2"/>
    <dgm:cxn modelId="{CF8B4483-48D3-4557-BEC8-8F0DFCF8CEE1}" type="presParOf" srcId="{86BB1489-C896-4C42-8D3B-BAC7A4813919}" destId="{2C92D3CC-CA50-4E6F-958D-4007AC146219}" srcOrd="3" destOrd="0" presId="urn:microsoft.com/office/officeart/2005/8/layout/vList2"/>
    <dgm:cxn modelId="{2E55F211-4AF1-42B9-8DFD-FD75C548D85C}" type="presParOf" srcId="{86BB1489-C896-4C42-8D3B-BAC7A4813919}" destId="{C2A3BE89-CB2C-4EC1-BC0E-A003486DA123}" srcOrd="4" destOrd="0" presId="urn:microsoft.com/office/officeart/2005/8/layout/vList2"/>
    <dgm:cxn modelId="{A36275D4-3546-463F-9040-E7777E374B3E}" type="presParOf" srcId="{86BB1489-C896-4C42-8D3B-BAC7A4813919}" destId="{BEE1DDD9-3504-44F0-B17E-01C8A4EB8F35}" srcOrd="5" destOrd="0" presId="urn:microsoft.com/office/officeart/2005/8/layout/vList2"/>
    <dgm:cxn modelId="{BCBC43F8-FD80-4A6C-800C-A2BF605E9866}" type="presParOf" srcId="{86BB1489-C896-4C42-8D3B-BAC7A4813919}" destId="{7D5B0218-2F4B-421D-8316-E99941076318}" srcOrd="6" destOrd="0" presId="urn:microsoft.com/office/officeart/2005/8/layout/vList2"/>
    <dgm:cxn modelId="{3237C20A-961F-4BFC-B15D-070388934420}" type="presParOf" srcId="{86BB1489-C896-4C42-8D3B-BAC7A4813919}" destId="{EEBCF8E8-79EB-4764-8964-F6A9CD5E87CA}" srcOrd="7" destOrd="0" presId="urn:microsoft.com/office/officeart/2005/8/layout/vList2"/>
    <dgm:cxn modelId="{0AA3AD0F-FC38-40D8-BF70-108AC9E8448B}" type="presParOf" srcId="{86BB1489-C896-4C42-8D3B-BAC7A4813919}" destId="{B1000593-5464-4D35-8D19-86D0D3E6E1D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D5BCEB-EE22-4C1F-83D9-60210941D3B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A6D93D-8FDE-4BCB-A049-1D2DF1F3BA89}">
      <dgm:prSet/>
      <dgm:spPr/>
      <dgm:t>
        <a:bodyPr/>
        <a:lstStyle/>
        <a:p>
          <a:pPr rtl="0"/>
          <a:r>
            <a:rPr lang="en-US" b="1" smtClean="0"/>
            <a:t>More MyMathLab Problems Assigned</a:t>
          </a:r>
          <a:endParaRPr lang="en-US"/>
        </a:p>
      </dgm:t>
    </dgm:pt>
    <dgm:pt modelId="{1A7470B9-3C9A-4318-8FB1-0ED7EBFD8FE2}" type="parTrans" cxnId="{0D3405C0-1EF7-46A0-BE5B-4431914C6E7E}">
      <dgm:prSet/>
      <dgm:spPr/>
      <dgm:t>
        <a:bodyPr/>
        <a:lstStyle/>
        <a:p>
          <a:endParaRPr lang="en-US"/>
        </a:p>
      </dgm:t>
    </dgm:pt>
    <dgm:pt modelId="{4758F3B7-1FB8-4A51-9285-D7EA0514F5F9}" type="sibTrans" cxnId="{0D3405C0-1EF7-46A0-BE5B-4431914C6E7E}">
      <dgm:prSet/>
      <dgm:spPr/>
      <dgm:t>
        <a:bodyPr/>
        <a:lstStyle/>
        <a:p>
          <a:endParaRPr lang="en-US"/>
        </a:p>
      </dgm:t>
    </dgm:pt>
    <dgm:pt modelId="{DA5D5023-F477-4DA5-88E1-686502BDDBF9}">
      <dgm:prSet/>
      <dgm:spPr/>
      <dgm:t>
        <a:bodyPr/>
        <a:lstStyle/>
        <a:p>
          <a:pPr rtl="0"/>
          <a:r>
            <a:rPr lang="en-US" b="1" smtClean="0"/>
            <a:t>More Written Homework Collected</a:t>
          </a:r>
          <a:endParaRPr lang="en-US"/>
        </a:p>
      </dgm:t>
    </dgm:pt>
    <dgm:pt modelId="{2B53C7CB-8D7A-46E4-9A89-854D3C13BB10}" type="parTrans" cxnId="{F6474DE8-983A-4CF3-8109-AD241635C0B1}">
      <dgm:prSet/>
      <dgm:spPr/>
      <dgm:t>
        <a:bodyPr/>
        <a:lstStyle/>
        <a:p>
          <a:endParaRPr lang="en-US"/>
        </a:p>
      </dgm:t>
    </dgm:pt>
    <dgm:pt modelId="{2463E2F1-686F-4B3F-9727-C062261E7F03}" type="sibTrans" cxnId="{F6474DE8-983A-4CF3-8109-AD241635C0B1}">
      <dgm:prSet/>
      <dgm:spPr/>
      <dgm:t>
        <a:bodyPr/>
        <a:lstStyle/>
        <a:p>
          <a:endParaRPr lang="en-US"/>
        </a:p>
      </dgm:t>
    </dgm:pt>
    <dgm:pt modelId="{9B52A4B7-60DD-435E-8DFE-E94175B73130}">
      <dgm:prSet/>
      <dgm:spPr/>
      <dgm:t>
        <a:bodyPr/>
        <a:lstStyle/>
        <a:p>
          <a:pPr rtl="0"/>
          <a:r>
            <a:rPr lang="en-US" smtClean="0"/>
            <a:t>Graphing (Polynomials, Rational Functions, and Trig. Functions)</a:t>
          </a:r>
          <a:endParaRPr lang="en-US"/>
        </a:p>
      </dgm:t>
    </dgm:pt>
    <dgm:pt modelId="{84ECFCFC-2A4A-4E1B-93B7-86172F632DDC}" type="parTrans" cxnId="{1DA40EBD-5EAF-406F-94A2-1243EBE22AD5}">
      <dgm:prSet/>
      <dgm:spPr/>
      <dgm:t>
        <a:bodyPr/>
        <a:lstStyle/>
        <a:p>
          <a:endParaRPr lang="en-US"/>
        </a:p>
      </dgm:t>
    </dgm:pt>
    <dgm:pt modelId="{FA4586B7-C90B-4BD2-8012-00A7067D973F}" type="sibTrans" cxnId="{1DA40EBD-5EAF-406F-94A2-1243EBE22AD5}">
      <dgm:prSet/>
      <dgm:spPr/>
      <dgm:t>
        <a:bodyPr/>
        <a:lstStyle/>
        <a:p>
          <a:endParaRPr lang="en-US"/>
        </a:p>
      </dgm:t>
    </dgm:pt>
    <dgm:pt modelId="{E28DC554-A54D-446D-B581-A6884073ED80}">
      <dgm:prSet/>
      <dgm:spPr/>
      <dgm:t>
        <a:bodyPr/>
        <a:lstStyle/>
        <a:p>
          <a:pPr rtl="0"/>
          <a:r>
            <a:rPr lang="en-US" smtClean="0"/>
            <a:t>Verifying Trig Identities</a:t>
          </a:r>
          <a:endParaRPr lang="en-US"/>
        </a:p>
      </dgm:t>
    </dgm:pt>
    <dgm:pt modelId="{FBB37B8C-A67C-45DB-99D4-8ECF912986D7}" type="parTrans" cxnId="{7E303A1C-144F-4A80-9899-4049A8BCF7F7}">
      <dgm:prSet/>
      <dgm:spPr/>
      <dgm:t>
        <a:bodyPr/>
        <a:lstStyle/>
        <a:p>
          <a:endParaRPr lang="en-US"/>
        </a:p>
      </dgm:t>
    </dgm:pt>
    <dgm:pt modelId="{F2E29C28-6487-4853-B6D3-7F3BA2200337}" type="sibTrans" cxnId="{7E303A1C-144F-4A80-9899-4049A8BCF7F7}">
      <dgm:prSet/>
      <dgm:spPr/>
      <dgm:t>
        <a:bodyPr/>
        <a:lstStyle/>
        <a:p>
          <a:endParaRPr lang="en-US"/>
        </a:p>
      </dgm:t>
    </dgm:pt>
    <dgm:pt modelId="{59635FC8-05B4-4834-801A-D049816A4160}">
      <dgm:prSet/>
      <dgm:spPr/>
      <dgm:t>
        <a:bodyPr/>
        <a:lstStyle/>
        <a:p>
          <a:pPr rtl="0"/>
          <a:r>
            <a:rPr lang="en-US" smtClean="0"/>
            <a:t>Solving Trigonometric Equations</a:t>
          </a:r>
          <a:endParaRPr lang="en-US"/>
        </a:p>
      </dgm:t>
    </dgm:pt>
    <dgm:pt modelId="{2F6A053C-8223-4873-89FF-2FE67FC5B1F5}" type="parTrans" cxnId="{67AC213F-A4FE-4C0D-9F6B-0C94C1B9A7F9}">
      <dgm:prSet/>
      <dgm:spPr/>
      <dgm:t>
        <a:bodyPr/>
        <a:lstStyle/>
        <a:p>
          <a:endParaRPr lang="en-US"/>
        </a:p>
      </dgm:t>
    </dgm:pt>
    <dgm:pt modelId="{0791E4BC-4766-4E2A-BE9A-538A97FDBE7A}" type="sibTrans" cxnId="{67AC213F-A4FE-4C0D-9F6B-0C94C1B9A7F9}">
      <dgm:prSet/>
      <dgm:spPr/>
      <dgm:t>
        <a:bodyPr/>
        <a:lstStyle/>
        <a:p>
          <a:endParaRPr lang="en-US"/>
        </a:p>
      </dgm:t>
    </dgm:pt>
    <dgm:pt modelId="{7E145C2D-FD6F-441F-B9FC-DF19BF724A7E}">
      <dgm:prSet/>
      <dgm:spPr/>
      <dgm:t>
        <a:bodyPr/>
        <a:lstStyle/>
        <a:p>
          <a:pPr rtl="0"/>
          <a:r>
            <a:rPr lang="en-US" b="1" smtClean="0"/>
            <a:t>Online Quizzes Introduced</a:t>
          </a:r>
          <a:endParaRPr lang="en-US"/>
        </a:p>
      </dgm:t>
    </dgm:pt>
    <dgm:pt modelId="{97C4C9AC-4CB2-4BAF-B0AA-A9A00F745D22}" type="parTrans" cxnId="{C77E9D60-DD60-48F3-B59B-E7C067C99731}">
      <dgm:prSet/>
      <dgm:spPr/>
      <dgm:t>
        <a:bodyPr/>
        <a:lstStyle/>
        <a:p>
          <a:endParaRPr lang="en-US"/>
        </a:p>
      </dgm:t>
    </dgm:pt>
    <dgm:pt modelId="{2B62340D-FE86-49FB-9D2A-278FF1D1D2D6}" type="sibTrans" cxnId="{C77E9D60-DD60-48F3-B59B-E7C067C99731}">
      <dgm:prSet/>
      <dgm:spPr/>
      <dgm:t>
        <a:bodyPr/>
        <a:lstStyle/>
        <a:p>
          <a:endParaRPr lang="en-US"/>
        </a:p>
      </dgm:t>
    </dgm:pt>
    <dgm:pt modelId="{831669C6-0861-410F-8907-1497B2461ACF}">
      <dgm:prSet/>
      <dgm:spPr/>
      <dgm:t>
        <a:bodyPr/>
        <a:lstStyle/>
        <a:p>
          <a:pPr rtl="0"/>
          <a:r>
            <a:rPr lang="en-US" b="1" smtClean="0"/>
            <a:t>Expanded Use of Problem Sets \ Practice Exams</a:t>
          </a:r>
          <a:endParaRPr lang="en-US"/>
        </a:p>
      </dgm:t>
    </dgm:pt>
    <dgm:pt modelId="{59276B15-AAFC-44F5-9B22-ACA0740A4B25}" type="parTrans" cxnId="{AEDC788A-4351-4BB2-AE64-B3C6115DD278}">
      <dgm:prSet/>
      <dgm:spPr/>
      <dgm:t>
        <a:bodyPr/>
        <a:lstStyle/>
        <a:p>
          <a:endParaRPr lang="en-US"/>
        </a:p>
      </dgm:t>
    </dgm:pt>
    <dgm:pt modelId="{924F79F3-D273-4DC7-9149-17FC4DB8F246}" type="sibTrans" cxnId="{AEDC788A-4351-4BB2-AE64-B3C6115DD278}">
      <dgm:prSet/>
      <dgm:spPr/>
      <dgm:t>
        <a:bodyPr/>
        <a:lstStyle/>
        <a:p>
          <a:endParaRPr lang="en-US"/>
        </a:p>
      </dgm:t>
    </dgm:pt>
    <dgm:pt modelId="{4E2005F7-DBA9-4FC9-8D83-6E9B9CCE96C5}">
      <dgm:prSet/>
      <dgm:spPr/>
      <dgm:t>
        <a:bodyPr/>
        <a:lstStyle/>
        <a:p>
          <a:pPr rtl="0"/>
          <a:r>
            <a:rPr lang="en-US" b="1" dirty="0" smtClean="0"/>
            <a:t>Less Generous Grading System Implemented</a:t>
          </a:r>
          <a:endParaRPr lang="en-US" dirty="0"/>
        </a:p>
      </dgm:t>
    </dgm:pt>
    <dgm:pt modelId="{B0ADEB23-CFB3-4E64-837E-F62274554BAD}" type="parTrans" cxnId="{CE1DEA65-9B4F-41A8-AC6D-B1CE5BB99604}">
      <dgm:prSet/>
      <dgm:spPr/>
      <dgm:t>
        <a:bodyPr/>
        <a:lstStyle/>
        <a:p>
          <a:endParaRPr lang="en-US"/>
        </a:p>
      </dgm:t>
    </dgm:pt>
    <dgm:pt modelId="{5CDEBE59-83B6-4C9C-B090-A20BE050E724}" type="sibTrans" cxnId="{CE1DEA65-9B4F-41A8-AC6D-B1CE5BB99604}">
      <dgm:prSet/>
      <dgm:spPr/>
      <dgm:t>
        <a:bodyPr/>
        <a:lstStyle/>
        <a:p>
          <a:endParaRPr lang="en-US"/>
        </a:p>
      </dgm:t>
    </dgm:pt>
    <dgm:pt modelId="{10E6CD29-F103-4C47-B924-A8E07D9BBB94}" type="pres">
      <dgm:prSet presAssocID="{F2D5BCEB-EE22-4C1F-83D9-60210941D3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FD522C-2AF4-48C1-9A86-A3D2A834712A}" type="pres">
      <dgm:prSet presAssocID="{DFA6D93D-8FDE-4BCB-A049-1D2DF1F3BA8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598B5D-012E-4B69-A33D-76D24EE46FE3}" type="pres">
      <dgm:prSet presAssocID="{4758F3B7-1FB8-4A51-9285-D7EA0514F5F9}" presName="spacer" presStyleCnt="0"/>
      <dgm:spPr/>
    </dgm:pt>
    <dgm:pt modelId="{062B4493-5924-4977-8078-418A2489409C}" type="pres">
      <dgm:prSet presAssocID="{DA5D5023-F477-4DA5-88E1-686502BDDBF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4105B8-467C-485A-AD03-AA044DA32A3A}" type="pres">
      <dgm:prSet presAssocID="{DA5D5023-F477-4DA5-88E1-686502BDDBF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2D8D26-C4C6-4374-B6D7-F000FF56D531}" type="pres">
      <dgm:prSet presAssocID="{7E145C2D-FD6F-441F-B9FC-DF19BF724A7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FDA7ED-8B12-4C26-B31D-7CBB7661BA10}" type="pres">
      <dgm:prSet presAssocID="{2B62340D-FE86-49FB-9D2A-278FF1D1D2D6}" presName="spacer" presStyleCnt="0"/>
      <dgm:spPr/>
    </dgm:pt>
    <dgm:pt modelId="{8C4C6EF0-1574-46BC-B1A3-894395B982C8}" type="pres">
      <dgm:prSet presAssocID="{831669C6-0861-410F-8907-1497B2461AC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A6F098-140D-47E7-A954-B55D97943D70}" type="pres">
      <dgm:prSet presAssocID="{924F79F3-D273-4DC7-9149-17FC4DB8F246}" presName="spacer" presStyleCnt="0"/>
      <dgm:spPr/>
    </dgm:pt>
    <dgm:pt modelId="{4E135008-E6DF-4DBD-B67C-CFA3B88FCE91}" type="pres">
      <dgm:prSet presAssocID="{4E2005F7-DBA9-4FC9-8D83-6E9B9CCE96C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CB5B1C3-9F5B-485C-A7D1-EF29C414AA81}" type="presOf" srcId="{DFA6D93D-8FDE-4BCB-A049-1D2DF1F3BA89}" destId="{D9FD522C-2AF4-48C1-9A86-A3D2A834712A}" srcOrd="0" destOrd="0" presId="urn:microsoft.com/office/officeart/2005/8/layout/vList2"/>
    <dgm:cxn modelId="{FEFE36BE-E91F-4487-89FB-6EDD595CCB92}" type="presOf" srcId="{831669C6-0861-410F-8907-1497B2461ACF}" destId="{8C4C6EF0-1574-46BC-B1A3-894395B982C8}" srcOrd="0" destOrd="0" presId="urn:microsoft.com/office/officeart/2005/8/layout/vList2"/>
    <dgm:cxn modelId="{88CACEC1-AE89-4628-8B93-92D3AD1DA778}" type="presOf" srcId="{7E145C2D-FD6F-441F-B9FC-DF19BF724A7E}" destId="{742D8D26-C4C6-4374-B6D7-F000FF56D531}" srcOrd="0" destOrd="0" presId="urn:microsoft.com/office/officeart/2005/8/layout/vList2"/>
    <dgm:cxn modelId="{0D77A2E9-724A-47E9-AE51-78399CCAF412}" type="presOf" srcId="{59635FC8-05B4-4834-801A-D049816A4160}" destId="{F74105B8-467C-485A-AD03-AA044DA32A3A}" srcOrd="0" destOrd="2" presId="urn:microsoft.com/office/officeart/2005/8/layout/vList2"/>
    <dgm:cxn modelId="{A7E7BD80-42E6-4105-830C-CA691B955C8F}" type="presOf" srcId="{4E2005F7-DBA9-4FC9-8D83-6E9B9CCE96C5}" destId="{4E135008-E6DF-4DBD-B67C-CFA3B88FCE91}" srcOrd="0" destOrd="0" presId="urn:microsoft.com/office/officeart/2005/8/layout/vList2"/>
    <dgm:cxn modelId="{1DA40EBD-5EAF-406F-94A2-1243EBE22AD5}" srcId="{DA5D5023-F477-4DA5-88E1-686502BDDBF9}" destId="{9B52A4B7-60DD-435E-8DFE-E94175B73130}" srcOrd="0" destOrd="0" parTransId="{84ECFCFC-2A4A-4E1B-93B7-86172F632DDC}" sibTransId="{FA4586B7-C90B-4BD2-8012-00A7067D973F}"/>
    <dgm:cxn modelId="{C77E9D60-DD60-48F3-B59B-E7C067C99731}" srcId="{F2D5BCEB-EE22-4C1F-83D9-60210941D3B0}" destId="{7E145C2D-FD6F-441F-B9FC-DF19BF724A7E}" srcOrd="2" destOrd="0" parTransId="{97C4C9AC-4CB2-4BAF-B0AA-A9A00F745D22}" sibTransId="{2B62340D-FE86-49FB-9D2A-278FF1D1D2D6}"/>
    <dgm:cxn modelId="{26A24E8D-DE04-4802-81CE-B427F26896DA}" type="presOf" srcId="{9B52A4B7-60DD-435E-8DFE-E94175B73130}" destId="{F74105B8-467C-485A-AD03-AA044DA32A3A}" srcOrd="0" destOrd="0" presId="urn:microsoft.com/office/officeart/2005/8/layout/vList2"/>
    <dgm:cxn modelId="{F6474DE8-983A-4CF3-8109-AD241635C0B1}" srcId="{F2D5BCEB-EE22-4C1F-83D9-60210941D3B0}" destId="{DA5D5023-F477-4DA5-88E1-686502BDDBF9}" srcOrd="1" destOrd="0" parTransId="{2B53C7CB-8D7A-46E4-9A89-854D3C13BB10}" sibTransId="{2463E2F1-686F-4B3F-9727-C062261E7F03}"/>
    <dgm:cxn modelId="{0D3405C0-1EF7-46A0-BE5B-4431914C6E7E}" srcId="{F2D5BCEB-EE22-4C1F-83D9-60210941D3B0}" destId="{DFA6D93D-8FDE-4BCB-A049-1D2DF1F3BA89}" srcOrd="0" destOrd="0" parTransId="{1A7470B9-3C9A-4318-8FB1-0ED7EBFD8FE2}" sibTransId="{4758F3B7-1FB8-4A51-9285-D7EA0514F5F9}"/>
    <dgm:cxn modelId="{E0C1DBEF-F315-4BEB-B9E6-137DE9F308E0}" type="presOf" srcId="{F2D5BCEB-EE22-4C1F-83D9-60210941D3B0}" destId="{10E6CD29-F103-4C47-B924-A8E07D9BBB94}" srcOrd="0" destOrd="0" presId="urn:microsoft.com/office/officeart/2005/8/layout/vList2"/>
    <dgm:cxn modelId="{AEDC788A-4351-4BB2-AE64-B3C6115DD278}" srcId="{F2D5BCEB-EE22-4C1F-83D9-60210941D3B0}" destId="{831669C6-0861-410F-8907-1497B2461ACF}" srcOrd="3" destOrd="0" parTransId="{59276B15-AAFC-44F5-9B22-ACA0740A4B25}" sibTransId="{924F79F3-D273-4DC7-9149-17FC4DB8F246}"/>
    <dgm:cxn modelId="{EE93148E-11EB-45B1-B34C-29CC404DA625}" type="presOf" srcId="{DA5D5023-F477-4DA5-88E1-686502BDDBF9}" destId="{062B4493-5924-4977-8078-418A2489409C}" srcOrd="0" destOrd="0" presId="urn:microsoft.com/office/officeart/2005/8/layout/vList2"/>
    <dgm:cxn modelId="{67AC213F-A4FE-4C0D-9F6B-0C94C1B9A7F9}" srcId="{DA5D5023-F477-4DA5-88E1-686502BDDBF9}" destId="{59635FC8-05B4-4834-801A-D049816A4160}" srcOrd="2" destOrd="0" parTransId="{2F6A053C-8223-4873-89FF-2FE67FC5B1F5}" sibTransId="{0791E4BC-4766-4E2A-BE9A-538A97FDBE7A}"/>
    <dgm:cxn modelId="{CE1DEA65-9B4F-41A8-AC6D-B1CE5BB99604}" srcId="{F2D5BCEB-EE22-4C1F-83D9-60210941D3B0}" destId="{4E2005F7-DBA9-4FC9-8D83-6E9B9CCE96C5}" srcOrd="4" destOrd="0" parTransId="{B0ADEB23-CFB3-4E64-837E-F62274554BAD}" sibTransId="{5CDEBE59-83B6-4C9C-B090-A20BE050E724}"/>
    <dgm:cxn modelId="{A43D8656-F5DC-497E-B7AA-36A04E0FA04D}" type="presOf" srcId="{E28DC554-A54D-446D-B581-A6884073ED80}" destId="{F74105B8-467C-485A-AD03-AA044DA32A3A}" srcOrd="0" destOrd="1" presId="urn:microsoft.com/office/officeart/2005/8/layout/vList2"/>
    <dgm:cxn modelId="{7E303A1C-144F-4A80-9899-4049A8BCF7F7}" srcId="{DA5D5023-F477-4DA5-88E1-686502BDDBF9}" destId="{E28DC554-A54D-446D-B581-A6884073ED80}" srcOrd="1" destOrd="0" parTransId="{FBB37B8C-A67C-45DB-99D4-8ECF912986D7}" sibTransId="{F2E29C28-6487-4853-B6D3-7F3BA2200337}"/>
    <dgm:cxn modelId="{123A2C1B-8DA9-472E-8BDE-122B51E91D8B}" type="presParOf" srcId="{10E6CD29-F103-4C47-B924-A8E07D9BBB94}" destId="{D9FD522C-2AF4-48C1-9A86-A3D2A834712A}" srcOrd="0" destOrd="0" presId="urn:microsoft.com/office/officeart/2005/8/layout/vList2"/>
    <dgm:cxn modelId="{B718D0A1-633D-4FCC-BAE1-C1191BA9C5A2}" type="presParOf" srcId="{10E6CD29-F103-4C47-B924-A8E07D9BBB94}" destId="{B7598B5D-012E-4B69-A33D-76D24EE46FE3}" srcOrd="1" destOrd="0" presId="urn:microsoft.com/office/officeart/2005/8/layout/vList2"/>
    <dgm:cxn modelId="{31F2BBE4-735D-45E9-8BCB-58382873B3C5}" type="presParOf" srcId="{10E6CD29-F103-4C47-B924-A8E07D9BBB94}" destId="{062B4493-5924-4977-8078-418A2489409C}" srcOrd="2" destOrd="0" presId="urn:microsoft.com/office/officeart/2005/8/layout/vList2"/>
    <dgm:cxn modelId="{FED99476-9D14-478D-8A85-A124B18F0E6A}" type="presParOf" srcId="{10E6CD29-F103-4C47-B924-A8E07D9BBB94}" destId="{F74105B8-467C-485A-AD03-AA044DA32A3A}" srcOrd="3" destOrd="0" presId="urn:microsoft.com/office/officeart/2005/8/layout/vList2"/>
    <dgm:cxn modelId="{DC487566-F0C2-41A8-8DC4-6D7688D0B478}" type="presParOf" srcId="{10E6CD29-F103-4C47-B924-A8E07D9BBB94}" destId="{742D8D26-C4C6-4374-B6D7-F000FF56D531}" srcOrd="4" destOrd="0" presId="urn:microsoft.com/office/officeart/2005/8/layout/vList2"/>
    <dgm:cxn modelId="{65F77760-6A1A-4ECF-9AC6-4D06A0FB5C2C}" type="presParOf" srcId="{10E6CD29-F103-4C47-B924-A8E07D9BBB94}" destId="{ACFDA7ED-8B12-4C26-B31D-7CBB7661BA10}" srcOrd="5" destOrd="0" presId="urn:microsoft.com/office/officeart/2005/8/layout/vList2"/>
    <dgm:cxn modelId="{0AA74141-1A6C-4EB7-94C6-2575316B45D1}" type="presParOf" srcId="{10E6CD29-F103-4C47-B924-A8E07D9BBB94}" destId="{8C4C6EF0-1574-46BC-B1A3-894395B982C8}" srcOrd="6" destOrd="0" presId="urn:microsoft.com/office/officeart/2005/8/layout/vList2"/>
    <dgm:cxn modelId="{DF40E493-EDD9-4F53-9506-2EB3AE8F263F}" type="presParOf" srcId="{10E6CD29-F103-4C47-B924-A8E07D9BBB94}" destId="{57A6F098-140D-47E7-A954-B55D97943D70}" srcOrd="7" destOrd="0" presId="urn:microsoft.com/office/officeart/2005/8/layout/vList2"/>
    <dgm:cxn modelId="{9ED93838-CC95-4220-9604-6E345F6162D0}" type="presParOf" srcId="{10E6CD29-F103-4C47-B924-A8E07D9BBB94}" destId="{4E135008-E6DF-4DBD-B67C-CFA3B88FCE9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334D6-2284-44A7-8F8F-136BDBA15BD5}">
      <dsp:nvSpPr>
        <dsp:cNvPr id="0" name=""/>
        <dsp:cNvSpPr/>
      </dsp:nvSpPr>
      <dsp:spPr>
        <a:xfrm rot="5400000">
          <a:off x="4415749" y="-1533544"/>
          <a:ext cx="1396980" cy="48134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Math 101 (College Algebra)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Math 125 (</a:t>
          </a:r>
          <a:r>
            <a:rPr lang="en-US" sz="2000" kern="1200" dirty="0" err="1" smtClean="0"/>
            <a:t>Precalculus</a:t>
          </a:r>
          <a:r>
            <a:rPr lang="en-US" sz="2000" kern="1200" dirty="0" smtClean="0"/>
            <a:t>)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Math 150 (Calculus I)</a:t>
          </a:r>
          <a:endParaRPr lang="en-US" sz="2000" kern="1200" dirty="0"/>
        </a:p>
      </dsp:txBody>
      <dsp:txXfrm rot="-5400000">
        <a:off x="2707539" y="242861"/>
        <a:ext cx="4745206" cy="1260590"/>
      </dsp:txXfrm>
    </dsp:sp>
    <dsp:sp modelId="{6327402C-31CB-4E14-85A7-54D8DCBC67E2}">
      <dsp:nvSpPr>
        <dsp:cNvPr id="0" name=""/>
        <dsp:cNvSpPr/>
      </dsp:nvSpPr>
      <dsp:spPr>
        <a:xfrm>
          <a:off x="0" y="43"/>
          <a:ext cx="2707538" cy="1746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Courses</a:t>
          </a:r>
          <a:endParaRPr lang="en-US" sz="2600" kern="1200" dirty="0"/>
        </a:p>
      </dsp:txBody>
      <dsp:txXfrm>
        <a:off x="85244" y="85287"/>
        <a:ext cx="2537050" cy="1575737"/>
      </dsp:txXfrm>
    </dsp:sp>
    <dsp:sp modelId="{748876D1-9BA8-4CA1-8CB0-58321E316C65}">
      <dsp:nvSpPr>
        <dsp:cNvPr id="0" name=""/>
        <dsp:cNvSpPr/>
      </dsp:nvSpPr>
      <dsp:spPr>
        <a:xfrm rot="5400000">
          <a:off x="4415749" y="299991"/>
          <a:ext cx="1396980" cy="481340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Common Syllabus , Grading System, and Homework (</a:t>
          </a:r>
          <a:r>
            <a:rPr lang="en-US" sz="1800" kern="1200" dirty="0" err="1" smtClean="0"/>
            <a:t>MyMathLab</a:t>
          </a:r>
          <a:r>
            <a:rPr lang="en-US" sz="1800" kern="1200" dirty="0" smtClean="0"/>
            <a:t>)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Common Final Exam </a:t>
          </a:r>
          <a:endParaRPr lang="en-US" sz="1800" kern="1200" dirty="0"/>
        </a:p>
      </dsp:txBody>
      <dsp:txXfrm rot="-5400000">
        <a:off x="2707539" y="2076397"/>
        <a:ext cx="4745206" cy="1260590"/>
      </dsp:txXfrm>
    </dsp:sp>
    <dsp:sp modelId="{82471BBA-09A6-46C5-8B8F-3DDEBF2DCE98}">
      <dsp:nvSpPr>
        <dsp:cNvPr id="0" name=""/>
        <dsp:cNvSpPr/>
      </dsp:nvSpPr>
      <dsp:spPr>
        <a:xfrm>
          <a:off x="0" y="1833580"/>
          <a:ext cx="2707538" cy="1746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Standardization</a:t>
          </a:r>
          <a:endParaRPr lang="en-US" sz="2600" kern="1200" dirty="0"/>
        </a:p>
      </dsp:txBody>
      <dsp:txXfrm>
        <a:off x="85244" y="1918824"/>
        <a:ext cx="2537050" cy="15757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9B1A9B-3AFD-4F78-9E7E-0B16BDCD9075}">
      <dsp:nvSpPr>
        <dsp:cNvPr id="0" name=""/>
        <dsp:cNvSpPr/>
      </dsp:nvSpPr>
      <dsp:spPr>
        <a:xfrm>
          <a:off x="0" y="43024"/>
          <a:ext cx="752094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Diagnostic Testing and Survey</a:t>
          </a:r>
          <a:endParaRPr lang="en-US" sz="3000" kern="1200" dirty="0"/>
        </a:p>
      </dsp:txBody>
      <dsp:txXfrm>
        <a:off x="33412" y="76436"/>
        <a:ext cx="7454116" cy="617626"/>
      </dsp:txXfrm>
    </dsp:sp>
    <dsp:sp modelId="{EF6353FE-3132-4CDF-B753-EF6FABDFBD16}">
      <dsp:nvSpPr>
        <dsp:cNvPr id="0" name=""/>
        <dsp:cNvSpPr/>
      </dsp:nvSpPr>
      <dsp:spPr>
        <a:xfrm>
          <a:off x="0" y="813874"/>
          <a:ext cx="752094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Course Pass Rates</a:t>
          </a:r>
          <a:endParaRPr lang="en-US" sz="3000" kern="1200" dirty="0"/>
        </a:p>
      </dsp:txBody>
      <dsp:txXfrm>
        <a:off x="33412" y="847286"/>
        <a:ext cx="7454116" cy="617626"/>
      </dsp:txXfrm>
    </dsp:sp>
    <dsp:sp modelId="{B8FE203B-D87D-42CF-85FA-E355701E2322}">
      <dsp:nvSpPr>
        <dsp:cNvPr id="0" name=""/>
        <dsp:cNvSpPr/>
      </dsp:nvSpPr>
      <dsp:spPr>
        <a:xfrm>
          <a:off x="0" y="1584724"/>
          <a:ext cx="752094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Final Exam Scores and Pass Rates</a:t>
          </a:r>
          <a:endParaRPr lang="en-US" sz="3000" kern="1200" dirty="0"/>
        </a:p>
      </dsp:txBody>
      <dsp:txXfrm>
        <a:off x="33412" y="1618136"/>
        <a:ext cx="7454116" cy="617626"/>
      </dsp:txXfrm>
    </dsp:sp>
    <dsp:sp modelId="{9E7E6800-9A5D-4DE1-A629-5566A79ACA1B}">
      <dsp:nvSpPr>
        <dsp:cNvPr id="0" name=""/>
        <dsp:cNvSpPr/>
      </dsp:nvSpPr>
      <dsp:spPr>
        <a:xfrm>
          <a:off x="0" y="2355574"/>
          <a:ext cx="7520940" cy="684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smtClean="0"/>
            <a:t>Learning Outcomes</a:t>
          </a:r>
          <a:endParaRPr lang="en-US" sz="3000" kern="1200" dirty="0"/>
        </a:p>
      </dsp:txBody>
      <dsp:txXfrm>
        <a:off x="33412" y="2388986"/>
        <a:ext cx="7454116" cy="617626"/>
      </dsp:txXfrm>
    </dsp:sp>
    <dsp:sp modelId="{9DB73B78-5A5F-42DA-8DAA-5DCE9508BE4F}">
      <dsp:nvSpPr>
        <dsp:cNvPr id="0" name=""/>
        <dsp:cNvSpPr/>
      </dsp:nvSpPr>
      <dsp:spPr>
        <a:xfrm>
          <a:off x="0" y="3040024"/>
          <a:ext cx="752094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79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300" kern="1200" dirty="0" smtClean="0"/>
            <a:t>Analyzed Using Questions from the Final Exam</a:t>
          </a:r>
          <a:endParaRPr lang="en-US" sz="2300" kern="1200" dirty="0"/>
        </a:p>
      </dsp:txBody>
      <dsp:txXfrm>
        <a:off x="0" y="3040024"/>
        <a:ext cx="7520940" cy="496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6FA4BD-45D7-48CC-9915-6C0E41AF0A1D}">
      <dsp:nvSpPr>
        <dsp:cNvPr id="0" name=""/>
        <dsp:cNvSpPr/>
      </dsp:nvSpPr>
      <dsp:spPr>
        <a:xfrm>
          <a:off x="0" y="0"/>
          <a:ext cx="3579849" cy="357984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8CB5E8-E7EC-4CB5-988E-FD6A9620BD6A}">
      <dsp:nvSpPr>
        <dsp:cNvPr id="0" name=""/>
        <dsp:cNvSpPr/>
      </dsp:nvSpPr>
      <dsp:spPr>
        <a:xfrm>
          <a:off x="1789924" y="0"/>
          <a:ext cx="5731015" cy="35798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/>
            <a:t>Poor with topics such as graphing, verifying identities, and complex word problems.</a:t>
          </a:r>
          <a:endParaRPr lang="en-US" sz="2400" kern="1200"/>
        </a:p>
      </dsp:txBody>
      <dsp:txXfrm>
        <a:off x="1789924" y="0"/>
        <a:ext cx="5731015" cy="1073957"/>
      </dsp:txXfrm>
    </dsp:sp>
    <dsp:sp modelId="{CCB1558C-2483-43CC-94B9-FFE48FEC0C77}">
      <dsp:nvSpPr>
        <dsp:cNvPr id="0" name=""/>
        <dsp:cNvSpPr/>
      </dsp:nvSpPr>
      <dsp:spPr>
        <a:xfrm>
          <a:off x="626474" y="1073957"/>
          <a:ext cx="2326899" cy="232689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87F524-3E1A-4EE0-B7AE-35FF35D06F9E}">
      <dsp:nvSpPr>
        <dsp:cNvPr id="0" name=""/>
        <dsp:cNvSpPr/>
      </dsp:nvSpPr>
      <dsp:spPr>
        <a:xfrm>
          <a:off x="1789924" y="1073957"/>
          <a:ext cx="5731015" cy="23268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False sense of security due to too many learning aids.</a:t>
          </a:r>
          <a:endParaRPr lang="en-US" sz="2400" kern="1200" dirty="0"/>
        </a:p>
      </dsp:txBody>
      <dsp:txXfrm>
        <a:off x="1789924" y="1073957"/>
        <a:ext cx="5731015" cy="1073953"/>
      </dsp:txXfrm>
    </dsp:sp>
    <dsp:sp modelId="{01B3D1BA-2473-4467-A002-DA192D13BFCE}">
      <dsp:nvSpPr>
        <dsp:cNvPr id="0" name=""/>
        <dsp:cNvSpPr/>
      </dsp:nvSpPr>
      <dsp:spPr>
        <a:xfrm>
          <a:off x="1252947" y="2147910"/>
          <a:ext cx="1073953" cy="107395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9E6C8-BB79-4B09-8411-446388E3C774}">
      <dsp:nvSpPr>
        <dsp:cNvPr id="0" name=""/>
        <dsp:cNvSpPr/>
      </dsp:nvSpPr>
      <dsp:spPr>
        <a:xfrm>
          <a:off x="1789924" y="2147910"/>
          <a:ext cx="5731015" cy="107395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Lack of practice with offline written work similar to a test environment.</a:t>
          </a:r>
          <a:endParaRPr lang="en-US" sz="2400" kern="1200" dirty="0"/>
        </a:p>
      </dsp:txBody>
      <dsp:txXfrm>
        <a:off x="1789924" y="2147910"/>
        <a:ext cx="5731015" cy="10739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15B941-E5D5-4156-B55D-6131557A3BCA}">
      <dsp:nvSpPr>
        <dsp:cNvPr id="0" name=""/>
        <dsp:cNvSpPr/>
      </dsp:nvSpPr>
      <dsp:spPr>
        <a:xfrm>
          <a:off x="0" y="0"/>
          <a:ext cx="7520940" cy="570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Written Homework</a:t>
          </a:r>
          <a:endParaRPr lang="en-US" sz="2500" kern="1200" dirty="0"/>
        </a:p>
      </dsp:txBody>
      <dsp:txXfrm>
        <a:off x="27843" y="27843"/>
        <a:ext cx="7465254" cy="514689"/>
      </dsp:txXfrm>
    </dsp:sp>
    <dsp:sp modelId="{95FAE3D1-6DAD-4E2B-8046-DD37AFDE80FD}">
      <dsp:nvSpPr>
        <dsp:cNvPr id="0" name=""/>
        <dsp:cNvSpPr/>
      </dsp:nvSpPr>
      <dsp:spPr>
        <a:xfrm>
          <a:off x="0" y="728174"/>
          <a:ext cx="7520940" cy="570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Periodic Written Quizzes</a:t>
          </a:r>
          <a:endParaRPr lang="en-US" sz="2500" kern="1200" dirty="0"/>
        </a:p>
      </dsp:txBody>
      <dsp:txXfrm>
        <a:off x="27843" y="756017"/>
        <a:ext cx="7465254" cy="514689"/>
      </dsp:txXfrm>
    </dsp:sp>
    <dsp:sp modelId="{C2A3BE89-CB2C-4EC1-BC0E-A003486DA123}">
      <dsp:nvSpPr>
        <dsp:cNvPr id="0" name=""/>
        <dsp:cNvSpPr/>
      </dsp:nvSpPr>
      <dsp:spPr>
        <a:xfrm>
          <a:off x="0" y="1413971"/>
          <a:ext cx="7520940" cy="570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Periodic Online Quizzes (with learning tools disabled)</a:t>
          </a:r>
          <a:endParaRPr lang="en-US" sz="2500" kern="1200" dirty="0"/>
        </a:p>
      </dsp:txBody>
      <dsp:txXfrm>
        <a:off x="27843" y="1441814"/>
        <a:ext cx="7465254" cy="514689"/>
      </dsp:txXfrm>
    </dsp:sp>
    <dsp:sp modelId="{7D5B0218-2F4B-421D-8316-E99941076318}">
      <dsp:nvSpPr>
        <dsp:cNvPr id="0" name=""/>
        <dsp:cNvSpPr/>
      </dsp:nvSpPr>
      <dsp:spPr>
        <a:xfrm>
          <a:off x="0" y="2099772"/>
          <a:ext cx="7520940" cy="570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Problem Sets \ Practice Exams</a:t>
          </a:r>
          <a:endParaRPr lang="en-US" sz="2500" kern="1200" dirty="0"/>
        </a:p>
      </dsp:txBody>
      <dsp:txXfrm>
        <a:off x="27843" y="2127615"/>
        <a:ext cx="7465254" cy="514689"/>
      </dsp:txXfrm>
    </dsp:sp>
    <dsp:sp modelId="{B1000593-5464-4D35-8D19-86D0D3E6E1D1}">
      <dsp:nvSpPr>
        <dsp:cNvPr id="0" name=""/>
        <dsp:cNvSpPr/>
      </dsp:nvSpPr>
      <dsp:spPr>
        <a:xfrm>
          <a:off x="0" y="2785572"/>
          <a:ext cx="7520940" cy="570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Early Intervention</a:t>
          </a:r>
          <a:endParaRPr lang="en-US" sz="2500" kern="1200" dirty="0"/>
        </a:p>
      </dsp:txBody>
      <dsp:txXfrm>
        <a:off x="27843" y="2813415"/>
        <a:ext cx="7465254" cy="5146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D522C-2AF4-48C1-9A86-A3D2A834712A}">
      <dsp:nvSpPr>
        <dsp:cNvPr id="0" name=""/>
        <dsp:cNvSpPr/>
      </dsp:nvSpPr>
      <dsp:spPr>
        <a:xfrm>
          <a:off x="0" y="30199"/>
          <a:ext cx="7520940" cy="501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/>
            <a:t>More MyMathLab Problems Assigned</a:t>
          </a:r>
          <a:endParaRPr lang="en-US" sz="2200" kern="1200"/>
        </a:p>
      </dsp:txBody>
      <dsp:txXfrm>
        <a:off x="24502" y="54701"/>
        <a:ext cx="7471936" cy="452926"/>
      </dsp:txXfrm>
    </dsp:sp>
    <dsp:sp modelId="{062B4493-5924-4977-8078-418A2489409C}">
      <dsp:nvSpPr>
        <dsp:cNvPr id="0" name=""/>
        <dsp:cNvSpPr/>
      </dsp:nvSpPr>
      <dsp:spPr>
        <a:xfrm>
          <a:off x="0" y="595489"/>
          <a:ext cx="7520940" cy="501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/>
            <a:t>More Written Homework Collected</a:t>
          </a:r>
          <a:endParaRPr lang="en-US" sz="2200" kern="1200"/>
        </a:p>
      </dsp:txBody>
      <dsp:txXfrm>
        <a:off x="24502" y="619991"/>
        <a:ext cx="7471936" cy="452926"/>
      </dsp:txXfrm>
    </dsp:sp>
    <dsp:sp modelId="{F74105B8-467C-485A-AD03-AA044DA32A3A}">
      <dsp:nvSpPr>
        <dsp:cNvPr id="0" name=""/>
        <dsp:cNvSpPr/>
      </dsp:nvSpPr>
      <dsp:spPr>
        <a:xfrm>
          <a:off x="0" y="1097419"/>
          <a:ext cx="7520940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7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Graphing (Polynomials, Rational Functions, and Trig. Functions)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Verifying Trig Identities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Solving Trigonometric Equations</a:t>
          </a:r>
          <a:endParaRPr lang="en-US" sz="1700" kern="1200"/>
        </a:p>
      </dsp:txBody>
      <dsp:txXfrm>
        <a:off x="0" y="1097419"/>
        <a:ext cx="7520940" cy="819720"/>
      </dsp:txXfrm>
    </dsp:sp>
    <dsp:sp modelId="{742D8D26-C4C6-4374-B6D7-F000FF56D531}">
      <dsp:nvSpPr>
        <dsp:cNvPr id="0" name=""/>
        <dsp:cNvSpPr/>
      </dsp:nvSpPr>
      <dsp:spPr>
        <a:xfrm>
          <a:off x="0" y="1917139"/>
          <a:ext cx="7520940" cy="501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/>
            <a:t>Online Quizzes Introduced</a:t>
          </a:r>
          <a:endParaRPr lang="en-US" sz="2200" kern="1200"/>
        </a:p>
      </dsp:txBody>
      <dsp:txXfrm>
        <a:off x="24502" y="1941641"/>
        <a:ext cx="7471936" cy="452926"/>
      </dsp:txXfrm>
    </dsp:sp>
    <dsp:sp modelId="{8C4C6EF0-1574-46BC-B1A3-894395B982C8}">
      <dsp:nvSpPr>
        <dsp:cNvPr id="0" name=""/>
        <dsp:cNvSpPr/>
      </dsp:nvSpPr>
      <dsp:spPr>
        <a:xfrm>
          <a:off x="0" y="2482429"/>
          <a:ext cx="7520940" cy="501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/>
            <a:t>Expanded Use of Problem Sets \ Practice Exams</a:t>
          </a:r>
          <a:endParaRPr lang="en-US" sz="2200" kern="1200"/>
        </a:p>
      </dsp:txBody>
      <dsp:txXfrm>
        <a:off x="24502" y="2506931"/>
        <a:ext cx="7471936" cy="452926"/>
      </dsp:txXfrm>
    </dsp:sp>
    <dsp:sp modelId="{4E135008-E6DF-4DBD-B67C-CFA3B88FCE91}">
      <dsp:nvSpPr>
        <dsp:cNvPr id="0" name=""/>
        <dsp:cNvSpPr/>
      </dsp:nvSpPr>
      <dsp:spPr>
        <a:xfrm>
          <a:off x="0" y="3047719"/>
          <a:ext cx="7520940" cy="5019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Less Generous Grading System Implemented</a:t>
          </a:r>
          <a:endParaRPr lang="en-US" sz="2200" kern="1200" dirty="0"/>
        </a:p>
      </dsp:txBody>
      <dsp:txXfrm>
        <a:off x="24502" y="3072221"/>
        <a:ext cx="7471936" cy="452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7632-6AF9-4F47-8FB7-8E5030435CE9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C965-88B3-47C9-A6C2-6EFF88DC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7632-6AF9-4F47-8FB7-8E5030435CE9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C965-88B3-47C9-A6C2-6EFF88DC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7632-6AF9-4F47-8FB7-8E5030435CE9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C965-88B3-47C9-A6C2-6EFF88DC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7632-6AF9-4F47-8FB7-8E5030435CE9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C965-88B3-47C9-A6C2-6EFF88DC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7632-6AF9-4F47-8FB7-8E5030435CE9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C965-88B3-47C9-A6C2-6EFF88DC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7632-6AF9-4F47-8FB7-8E5030435CE9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C965-88B3-47C9-A6C2-6EFF88DCFBA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7632-6AF9-4F47-8FB7-8E5030435CE9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C965-88B3-47C9-A6C2-6EFF88DC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7632-6AF9-4F47-8FB7-8E5030435CE9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C965-88B3-47C9-A6C2-6EFF88DC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7632-6AF9-4F47-8FB7-8E5030435CE9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C965-88B3-47C9-A6C2-6EFF88DC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7632-6AF9-4F47-8FB7-8E5030435CE9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A3C965-88B3-47C9-A6C2-6EFF88DC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7632-6AF9-4F47-8FB7-8E5030435CE9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3C965-88B3-47C9-A6C2-6EFF88DCF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DD77632-6AF9-4F47-8FB7-8E5030435CE9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6A3C965-88B3-47C9-A6C2-6EFF88DCFB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assessment data to Improve Student Success in </a:t>
            </a:r>
            <a:r>
              <a:rPr lang="en-US" dirty="0" err="1" smtClean="0"/>
              <a:t>MuLti</a:t>
            </a:r>
            <a:r>
              <a:rPr lang="en-US" dirty="0" smtClean="0"/>
              <a:t>-Section </a:t>
            </a:r>
            <a:r>
              <a:rPr lang="en-US" dirty="0" smtClean="0"/>
              <a:t>Math Courses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5257800"/>
            <a:ext cx="7162800" cy="1439090"/>
          </a:xfrm>
        </p:spPr>
        <p:txBody>
          <a:bodyPr>
            <a:normAutofit fontScale="85000" lnSpcReduction="20000"/>
          </a:bodyPr>
          <a:lstStyle/>
          <a:p>
            <a:endParaRPr lang="en-US" sz="700" b="1" dirty="0" smtClean="0">
              <a:solidFill>
                <a:schemeClr val="bg1">
                  <a:lumMod val="95000"/>
                </a:schemeClr>
              </a:solidFill>
              <a:latin typeface="+mj-lt"/>
            </a:endParaRPr>
          </a:p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Scott Gentile</a:t>
            </a:r>
          </a:p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Gateway Lecturer, Assessment Coordinator, </a:t>
            </a:r>
          </a:p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 And </a:t>
            </a:r>
            <a:r>
              <a:rPr lang="en-US" b="1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Common core Course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Coordinator</a:t>
            </a:r>
          </a:p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Department of mathematics and statistics</a:t>
            </a:r>
          </a:p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Hunter College of the City University of New York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80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Gateway course Structure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3280145"/>
              </p:ext>
            </p:extLst>
          </p:nvPr>
        </p:nvGraphicFramePr>
        <p:xfrm>
          <a:off x="822960" y="1100628"/>
          <a:ext cx="7520940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322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Departmental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2300" dirty="0" smtClean="0"/>
              <a:t>Council of Coordinators</a:t>
            </a:r>
          </a:p>
          <a:p>
            <a:pPr lvl="2">
              <a:buClrTx/>
              <a:buFont typeface="Wingdings" pitchFamily="2" charset="2"/>
              <a:buChar char="v"/>
            </a:pPr>
            <a:r>
              <a:rPr lang="en-US" sz="2300" dirty="0" smtClean="0"/>
              <a:t>Biweekly Meetings to Discuss General Issues</a:t>
            </a:r>
          </a:p>
          <a:p>
            <a:pPr lvl="2">
              <a:buClrTx/>
              <a:buFont typeface="Wingdings" pitchFamily="2" charset="2"/>
              <a:buChar char="v"/>
            </a:pPr>
            <a:r>
              <a:rPr lang="en-US" sz="2300" dirty="0" smtClean="0"/>
              <a:t>Meetings as Needed to Discuss Assessment </a:t>
            </a:r>
          </a:p>
          <a:p>
            <a:pPr lvl="2">
              <a:buClrTx/>
              <a:buFont typeface="Wingdings" pitchFamily="2" charset="2"/>
              <a:buChar char="v"/>
            </a:pPr>
            <a:r>
              <a:rPr lang="en-US" sz="2300" dirty="0" smtClean="0"/>
              <a:t>Regular Oversight and Advisement of Adjunct Faculty</a:t>
            </a:r>
          </a:p>
          <a:p>
            <a:pPr marL="237744" lvl="2" indent="0">
              <a:buClrTx/>
              <a:buNone/>
            </a:pPr>
            <a:endParaRPr lang="en-US" dirty="0" smtClean="0"/>
          </a:p>
          <a:p>
            <a:pPr lvl="1">
              <a:buClrTx/>
              <a:buFont typeface="Wingdings" pitchFamily="2" charset="2"/>
              <a:buChar char="v"/>
            </a:pPr>
            <a:r>
              <a:rPr lang="en-US" sz="2300" b="1" dirty="0" smtClean="0"/>
              <a:t> Faculty Development Day</a:t>
            </a:r>
          </a:p>
          <a:p>
            <a:pPr lvl="2">
              <a:buClrTx/>
              <a:buFont typeface="Wingdings" pitchFamily="2" charset="2"/>
              <a:buChar char="v"/>
            </a:pPr>
            <a:r>
              <a:rPr lang="en-US" sz="2300" dirty="0" smtClean="0"/>
              <a:t>Adjunct Faculty Trained by Coordinators</a:t>
            </a:r>
          </a:p>
          <a:p>
            <a:pPr lvl="2">
              <a:buClrTx/>
              <a:buFont typeface="Wingdings" pitchFamily="2" charset="2"/>
              <a:buChar char="v"/>
            </a:pPr>
            <a:r>
              <a:rPr lang="en-US" sz="2300" dirty="0" smtClean="0"/>
              <a:t>Presentations on Issues Relevant to Teaching</a:t>
            </a:r>
          </a:p>
          <a:p>
            <a:pPr lvl="2">
              <a:buClrTx/>
              <a:buFont typeface="Wingdings" pitchFamily="2" charset="2"/>
              <a:buChar char="v"/>
            </a:pPr>
            <a:r>
              <a:rPr lang="en-US" sz="2300" dirty="0" smtClean="0"/>
              <a:t>Presentations by Successful Faculty on Teaching Habits</a:t>
            </a:r>
          </a:p>
          <a:p>
            <a:pPr lvl="2">
              <a:buClrTx/>
              <a:buFont typeface="Wingdings" pitchFamily="2" charset="2"/>
              <a:buChar char="v"/>
            </a:pPr>
            <a:r>
              <a:rPr lang="en-US" sz="2300" dirty="0" smtClean="0"/>
              <a:t>Review of Assessment Data and Results from Previous   </a:t>
            </a:r>
          </a:p>
          <a:p>
            <a:pPr marL="237744" lvl="2" indent="0">
              <a:buClrTx/>
              <a:buNone/>
            </a:pPr>
            <a:r>
              <a:rPr lang="en-US" sz="2300" dirty="0" smtClean="0"/>
              <a:t>    Semester</a:t>
            </a:r>
          </a:p>
          <a:p>
            <a:pPr lvl="2">
              <a:buFont typeface="Wingdings" pitchFamily="2" charset="2"/>
              <a:buChar char="v"/>
            </a:pPr>
            <a:endParaRPr lang="en-US" sz="2300" dirty="0" smtClean="0"/>
          </a:p>
          <a:p>
            <a:pPr lvl="2">
              <a:buFont typeface="Wingdings" pitchFamily="2" charset="2"/>
              <a:buChar char="v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367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Data Collected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347714"/>
              </p:ext>
            </p:extLst>
          </p:nvPr>
        </p:nvGraphicFramePr>
        <p:xfrm>
          <a:off x="822960" y="1100628"/>
          <a:ext cx="7520940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645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 of online homework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386942"/>
              </p:ext>
            </p:extLst>
          </p:nvPr>
        </p:nvGraphicFramePr>
        <p:xfrm>
          <a:off x="822960" y="1100628"/>
          <a:ext cx="7520940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357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to Weaknesses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182263"/>
              </p:ext>
            </p:extLst>
          </p:nvPr>
        </p:nvGraphicFramePr>
        <p:xfrm>
          <a:off x="822960" y="1100628"/>
          <a:ext cx="7520940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21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</a:t>
            </a:r>
            <a:r>
              <a:rPr lang="en-US" dirty="0" err="1" smtClean="0"/>
              <a:t>precalculus</a:t>
            </a:r>
            <a:r>
              <a:rPr lang="en-US" dirty="0" smtClean="0"/>
              <a:t> (Math 125)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457673"/>
              </p:ext>
            </p:extLst>
          </p:nvPr>
        </p:nvGraphicFramePr>
        <p:xfrm>
          <a:off x="822960" y="1100628"/>
          <a:ext cx="7520940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789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Fall 2010 vs. Spring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Math 125 – Fall 2010 Proficiency Rates</a:t>
            </a:r>
          </a:p>
          <a:p>
            <a:r>
              <a:rPr lang="en-US" sz="1800" b="0" dirty="0"/>
              <a:t>1. Quadratic Optimization Problem 50%</a:t>
            </a:r>
          </a:p>
          <a:p>
            <a:r>
              <a:rPr lang="en-US" sz="1800" b="0" dirty="0">
                <a:solidFill>
                  <a:srgbClr val="FF0000"/>
                </a:solidFill>
              </a:rPr>
              <a:t>2. Graphing a Rational Function 48%</a:t>
            </a:r>
          </a:p>
          <a:p>
            <a:r>
              <a:rPr lang="en-US" sz="1800" b="0" dirty="0"/>
              <a:t>3. Half‐Life Application Problem 57%</a:t>
            </a:r>
          </a:p>
          <a:p>
            <a:r>
              <a:rPr lang="en-US" sz="1800" b="0" dirty="0">
                <a:solidFill>
                  <a:srgbClr val="C00000"/>
                </a:solidFill>
              </a:rPr>
              <a:t>4. Trigonometry Application Problem (Law of </a:t>
            </a:r>
            <a:r>
              <a:rPr lang="en-US" sz="1800" b="0" dirty="0" err="1">
                <a:solidFill>
                  <a:srgbClr val="C00000"/>
                </a:solidFill>
              </a:rPr>
              <a:t>Sines</a:t>
            </a:r>
            <a:r>
              <a:rPr lang="en-US" sz="1800" b="0" dirty="0">
                <a:solidFill>
                  <a:srgbClr val="C00000"/>
                </a:solidFill>
              </a:rPr>
              <a:t>) 20%</a:t>
            </a:r>
          </a:p>
          <a:p>
            <a:r>
              <a:rPr lang="en-US" sz="1800" dirty="0"/>
              <a:t>Math 125 – Spring 2011 Proficiency Rates</a:t>
            </a:r>
          </a:p>
          <a:p>
            <a:r>
              <a:rPr lang="en-US" sz="1800" b="0" dirty="0"/>
              <a:t>1. Computing a Difference Quotient 80%</a:t>
            </a:r>
          </a:p>
          <a:p>
            <a:r>
              <a:rPr lang="en-US" sz="1800" b="0" dirty="0">
                <a:solidFill>
                  <a:srgbClr val="0070C0"/>
                </a:solidFill>
              </a:rPr>
              <a:t>8. Graphing a Rational Function 62%</a:t>
            </a:r>
          </a:p>
          <a:p>
            <a:r>
              <a:rPr lang="en-US" sz="1800" b="0" dirty="0">
                <a:solidFill>
                  <a:srgbClr val="002060"/>
                </a:solidFill>
              </a:rPr>
              <a:t>15. Verifying a Trigonometric Identity 59%</a:t>
            </a:r>
          </a:p>
          <a:p>
            <a:r>
              <a:rPr lang="en-US" sz="1800" b="0" dirty="0">
                <a:solidFill>
                  <a:srgbClr val="002060"/>
                </a:solidFill>
              </a:rPr>
              <a:t>17. Solving a Trigonometric Equation (with Factoring) 56%</a:t>
            </a: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47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Assessment activities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2960" y="914400"/>
            <a:ext cx="7520940" cy="357984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600" dirty="0" smtClean="0"/>
              <a:t>Calculus</a:t>
            </a:r>
          </a:p>
          <a:p>
            <a:pPr lvl="2">
              <a:buClrTx/>
              <a:buFont typeface="Wingdings" pitchFamily="2" charset="2"/>
              <a:buChar char="v"/>
            </a:pPr>
            <a:r>
              <a:rPr lang="en-US" sz="2600" dirty="0" smtClean="0"/>
              <a:t>Results of Calculus Curriculum Change</a:t>
            </a:r>
          </a:p>
          <a:p>
            <a:pPr lvl="2">
              <a:buClrTx/>
              <a:buFont typeface="Wingdings" pitchFamily="2" charset="2"/>
              <a:buChar char="v"/>
            </a:pPr>
            <a:r>
              <a:rPr lang="en-US" sz="2600" dirty="0" smtClean="0"/>
              <a:t>Comparison of Lecture and Hybrid Formats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/>
              <a:t>Diagnostic Exams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/>
              <a:t>Math 100 / Math 102 (General Education / Liberal Arts Math Courses)</a:t>
            </a:r>
          </a:p>
          <a:p>
            <a:pPr lvl="2">
              <a:buClrTx/>
              <a:buFont typeface="Wingdings" pitchFamily="2" charset="2"/>
              <a:buChar char="v"/>
            </a:pPr>
            <a:r>
              <a:rPr lang="en-US" sz="2600" dirty="0" smtClean="0"/>
              <a:t>Standard Assessment</a:t>
            </a:r>
          </a:p>
          <a:p>
            <a:pPr lvl="2">
              <a:buClrTx/>
              <a:buFont typeface="Wingdings" pitchFamily="2" charset="2"/>
              <a:buChar char="v"/>
            </a:pPr>
            <a:r>
              <a:rPr lang="en-US" sz="2600" dirty="0" smtClean="0"/>
              <a:t>Comparison of Lecture, Hybrid, and </a:t>
            </a:r>
          </a:p>
          <a:p>
            <a:pPr lvl="2">
              <a:buClrTx/>
              <a:buFont typeface="Wingdings" pitchFamily="2" charset="2"/>
              <a:buChar char="v"/>
            </a:pPr>
            <a:r>
              <a:rPr lang="en-US" sz="2600" dirty="0" smtClean="0"/>
              <a:t>Online Formats</a:t>
            </a:r>
          </a:p>
        </p:txBody>
      </p:sp>
    </p:spTree>
    <p:extLst>
      <p:ext uri="{BB962C8B-B14F-4D97-AF65-F5344CB8AC3E}">
        <p14:creationId xmlns:p14="http://schemas.microsoft.com/office/powerpoint/2010/main" val="267953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8553</TotalTime>
  <Words>406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Franklin Gothic Book</vt:lpstr>
      <vt:lpstr>Franklin Gothic Medium</vt:lpstr>
      <vt:lpstr>Tunga</vt:lpstr>
      <vt:lpstr>Wingdings</vt:lpstr>
      <vt:lpstr>Angles</vt:lpstr>
      <vt:lpstr>Using assessment data to Improve Student Success in MuLti-Section Math Courses</vt:lpstr>
      <vt:lpstr>Gateway course Structure</vt:lpstr>
      <vt:lpstr>Departmental Activities</vt:lpstr>
      <vt:lpstr>Assessment Data Collected</vt:lpstr>
      <vt:lpstr>Weaknesses of online homework</vt:lpstr>
      <vt:lpstr>Solutions to Weaknesses</vt:lpstr>
      <vt:lpstr>Changes to precalculus (Math 125)</vt:lpstr>
      <vt:lpstr>Results: Fall 2010 vs. Spring 2011</vt:lpstr>
      <vt:lpstr>Other Assessment activities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Assessment to Improve Developmental and Gateway Mathematics Courses</dc:title>
  <dc:creator>Hunter</dc:creator>
  <cp:lastModifiedBy>SCOTT GENTILE II</cp:lastModifiedBy>
  <cp:revision>37</cp:revision>
  <cp:lastPrinted>2012-10-09T03:26:01Z</cp:lastPrinted>
  <dcterms:created xsi:type="dcterms:W3CDTF">2011-12-09T02:36:59Z</dcterms:created>
  <dcterms:modified xsi:type="dcterms:W3CDTF">2015-04-21T22:41:21Z</dcterms:modified>
</cp:coreProperties>
</file>