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58" r:id="rId4"/>
    <p:sldId id="257" r:id="rId5"/>
    <p:sldId id="261" r:id="rId6"/>
    <p:sldId id="260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B4BD2-2843-4092-AB2D-F2E2C0D3F121}" v="210" dt="2021-08-24T12:15:23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Barone" userId="ef78b259e5336c21" providerId="LiveId" clId="{C38B4BD2-2843-4092-AB2D-F2E2C0D3F121}"/>
    <pc:docChg chg="undo custSel addSld modSld sldOrd">
      <pc:chgData name="Barbara Barone" userId="ef78b259e5336c21" providerId="LiveId" clId="{C38B4BD2-2843-4092-AB2D-F2E2C0D3F121}" dt="2021-08-24T12:15:23.843" v="508"/>
      <pc:docMkLst>
        <pc:docMk/>
      </pc:docMkLst>
      <pc:sldChg chg="addSp delSp modSp mod modTransition modAnim">
        <pc:chgData name="Barbara Barone" userId="ef78b259e5336c21" providerId="LiveId" clId="{C38B4BD2-2843-4092-AB2D-F2E2C0D3F121}" dt="2021-08-24T12:15:23.843" v="508"/>
        <pc:sldMkLst>
          <pc:docMk/>
          <pc:sldMk cId="283620404" sldId="256"/>
        </pc:sldMkLst>
        <pc:spChg chg="mod">
          <ac:chgData name="Barbara Barone" userId="ef78b259e5336c21" providerId="LiveId" clId="{C38B4BD2-2843-4092-AB2D-F2E2C0D3F121}" dt="2021-08-24T11:17:18.050" v="3" actId="20577"/>
          <ac:spMkLst>
            <pc:docMk/>
            <pc:sldMk cId="283620404" sldId="256"/>
            <ac:spMk id="3" creationId="{165D2FD8-B5E9-40EC-87D8-0E6BC7C59689}"/>
          </ac:spMkLst>
        </pc:spChg>
        <pc:picChg chg="add del mod">
          <ac:chgData name="Barbara Barone" userId="ef78b259e5336c21" providerId="LiveId" clId="{C38B4BD2-2843-4092-AB2D-F2E2C0D3F121}" dt="2021-08-24T11:43:52.481" v="435"/>
          <ac:picMkLst>
            <pc:docMk/>
            <pc:sldMk cId="283620404" sldId="256"/>
            <ac:picMk id="5" creationId="{1D2A64EE-20A2-418B-8C62-E559010C6DDF}"/>
          </ac:picMkLst>
        </pc:picChg>
        <pc:picChg chg="add del mod">
          <ac:chgData name="Barbara Barone" userId="ef78b259e5336c21" providerId="LiveId" clId="{C38B4BD2-2843-4092-AB2D-F2E2C0D3F121}" dt="2021-08-24T11:47:15.369" v="443"/>
          <ac:picMkLst>
            <pc:docMk/>
            <pc:sldMk cId="283620404" sldId="256"/>
            <ac:picMk id="7" creationId="{4FA2B89D-F15A-483B-BAC9-02CBABAA0C98}"/>
          </ac:picMkLst>
        </pc:picChg>
        <pc:picChg chg="del">
          <ac:chgData name="Barbara Barone" userId="ef78b259e5336c21" providerId="LiveId" clId="{C38B4BD2-2843-4092-AB2D-F2E2C0D3F121}" dt="2021-08-24T11:28:58.340" v="4"/>
          <ac:picMkLst>
            <pc:docMk/>
            <pc:sldMk cId="283620404" sldId="256"/>
            <ac:picMk id="8" creationId="{6575D65A-1553-4AC2-B701-9C0F5B340E9E}"/>
          </ac:picMkLst>
        </pc:picChg>
        <pc:picChg chg="add del mod">
          <ac:chgData name="Barbara Barone" userId="ef78b259e5336c21" providerId="LiveId" clId="{C38B4BD2-2843-4092-AB2D-F2E2C0D3F121}" dt="2021-08-24T12:02:58.928" v="488"/>
          <ac:picMkLst>
            <pc:docMk/>
            <pc:sldMk cId="283620404" sldId="256"/>
            <ac:picMk id="9" creationId="{88A07E49-6C8C-42F6-AF8A-9B7F77550228}"/>
          </ac:picMkLst>
        </pc:picChg>
        <pc:picChg chg="add del mod">
          <ac:chgData name="Barbara Barone" userId="ef78b259e5336c21" providerId="LiveId" clId="{C38B4BD2-2843-4092-AB2D-F2E2C0D3F121}" dt="2021-08-24T12:09:37.591" v="507"/>
          <ac:picMkLst>
            <pc:docMk/>
            <pc:sldMk cId="283620404" sldId="256"/>
            <ac:picMk id="10" creationId="{2E1DC8D0-D373-45FA-B7C3-0E078F5A0A41}"/>
          </ac:picMkLst>
        </pc:picChg>
        <pc:picChg chg="add mod">
          <ac:chgData name="Barbara Barone" userId="ef78b259e5336c21" providerId="LiveId" clId="{C38B4BD2-2843-4092-AB2D-F2E2C0D3F121}" dt="2021-08-24T12:15:23.843" v="508"/>
          <ac:picMkLst>
            <pc:docMk/>
            <pc:sldMk cId="283620404" sldId="256"/>
            <ac:picMk id="11" creationId="{BF72FC58-A11F-4EE5-8948-9C1E2EBAEBBC}"/>
          </ac:picMkLst>
        </pc:picChg>
      </pc:sldChg>
      <pc:sldChg chg="addSp delSp modSp mod modTransition delAnim modAnim">
        <pc:chgData name="Barbara Barone" userId="ef78b259e5336c21" providerId="LiveId" clId="{C38B4BD2-2843-4092-AB2D-F2E2C0D3F121}" dt="2021-08-24T12:15:23.843" v="508"/>
        <pc:sldMkLst>
          <pc:docMk/>
          <pc:sldMk cId="936641342" sldId="257"/>
        </pc:sldMkLst>
        <pc:spChg chg="mod">
          <ac:chgData name="Barbara Barone" userId="ef78b259e5336c21" providerId="LiveId" clId="{C38B4BD2-2843-4092-AB2D-F2E2C0D3F121}" dt="2021-08-24T11:34:26.513" v="167" actId="20577"/>
          <ac:spMkLst>
            <pc:docMk/>
            <pc:sldMk cId="936641342" sldId="257"/>
            <ac:spMk id="3" creationId="{75144C99-C818-4605-85B5-11BDC9AAE05E}"/>
          </ac:spMkLst>
        </pc:spChg>
        <pc:spChg chg="del mod">
          <ac:chgData name="Barbara Barone" userId="ef78b259e5336c21" providerId="LiveId" clId="{C38B4BD2-2843-4092-AB2D-F2E2C0D3F121}" dt="2021-08-24T11:56:22.616" v="449"/>
          <ac:spMkLst>
            <pc:docMk/>
            <pc:sldMk cId="936641342" sldId="257"/>
            <ac:spMk id="21" creationId="{B91A6BE9-384E-40B7-9866-D78BB7E21EAD}"/>
          </ac:spMkLst>
        </pc:spChg>
        <pc:picChg chg="add del mod">
          <ac:chgData name="Barbara Barone" userId="ef78b259e5336c21" providerId="LiveId" clId="{C38B4BD2-2843-4092-AB2D-F2E2C0D3F121}" dt="2021-08-24T11:55:58.662" v="446"/>
          <ac:picMkLst>
            <pc:docMk/>
            <pc:sldMk cId="936641342" sldId="257"/>
            <ac:picMk id="4" creationId="{ED5678EE-A320-4A06-8D49-C57731E01D6A}"/>
          </ac:picMkLst>
        </pc:picChg>
        <pc:picChg chg="add del mod">
          <ac:chgData name="Barbara Barone" userId="ef78b259e5336c21" providerId="LiveId" clId="{C38B4BD2-2843-4092-AB2D-F2E2C0D3F121}" dt="2021-08-24T12:02:58.928" v="488"/>
          <ac:picMkLst>
            <pc:docMk/>
            <pc:sldMk cId="936641342" sldId="257"/>
            <ac:picMk id="5" creationId="{49AD8469-4DC1-4C27-9BEC-B0D65088130C}"/>
          </ac:picMkLst>
        </pc:picChg>
        <pc:picChg chg="add mod">
          <ac:chgData name="Barbara Barone" userId="ef78b259e5336c21" providerId="LiveId" clId="{C38B4BD2-2843-4092-AB2D-F2E2C0D3F121}" dt="2021-08-24T12:15:23.843" v="508"/>
          <ac:picMkLst>
            <pc:docMk/>
            <pc:sldMk cId="936641342" sldId="257"/>
            <ac:picMk id="6" creationId="{667140AD-1E0C-4120-A66B-EF36AF3D1B78}"/>
          </ac:picMkLst>
        </pc:picChg>
        <pc:picChg chg="del">
          <ac:chgData name="Barbara Barone" userId="ef78b259e5336c21" providerId="LiveId" clId="{C38B4BD2-2843-4092-AB2D-F2E2C0D3F121}" dt="2021-08-24T11:28:58.340" v="4"/>
          <ac:picMkLst>
            <pc:docMk/>
            <pc:sldMk cId="936641342" sldId="257"/>
            <ac:picMk id="24" creationId="{7E4447C0-DA69-4DC9-90A4-06FE009F6E14}"/>
          </ac:picMkLst>
        </pc:picChg>
      </pc:sldChg>
      <pc:sldChg chg="addSp delSp modSp mod ord modTransition modAnim">
        <pc:chgData name="Barbara Barone" userId="ef78b259e5336c21" providerId="LiveId" clId="{C38B4BD2-2843-4092-AB2D-F2E2C0D3F121}" dt="2021-08-24T12:15:23.843" v="508"/>
        <pc:sldMkLst>
          <pc:docMk/>
          <pc:sldMk cId="526709494" sldId="258"/>
        </pc:sldMkLst>
        <pc:spChg chg="add del mod">
          <ac:chgData name="Barbara Barone" userId="ef78b259e5336c21" providerId="LiveId" clId="{C38B4BD2-2843-4092-AB2D-F2E2C0D3F121}" dt="2021-08-24T12:07:09.488" v="496" actId="478"/>
          <ac:spMkLst>
            <pc:docMk/>
            <pc:sldMk cId="526709494" sldId="258"/>
            <ac:spMk id="6" creationId="{652037FD-1C83-4C2E-9DDF-6BDCA13BCA54}"/>
          </ac:spMkLst>
        </pc:spChg>
        <pc:picChg chg="add del mod">
          <ac:chgData name="Barbara Barone" userId="ef78b259e5336c21" providerId="LiveId" clId="{C38B4BD2-2843-4092-AB2D-F2E2C0D3F121}" dt="2021-08-24T11:52:46.117" v="445"/>
          <ac:picMkLst>
            <pc:docMk/>
            <pc:sldMk cId="526709494" sldId="258"/>
            <ac:picMk id="3" creationId="{D055EE1C-B780-4C1F-959B-F25E6136DE74}"/>
          </ac:picMkLst>
        </pc:picChg>
        <pc:picChg chg="add del mod">
          <ac:chgData name="Barbara Barone" userId="ef78b259e5336c21" providerId="LiveId" clId="{C38B4BD2-2843-4092-AB2D-F2E2C0D3F121}" dt="2021-08-24T12:02:58.928" v="488"/>
          <ac:picMkLst>
            <pc:docMk/>
            <pc:sldMk cId="526709494" sldId="258"/>
            <ac:picMk id="4" creationId="{600F11E4-696F-4243-A79D-77243EC75FF0}"/>
          </ac:picMkLst>
        </pc:picChg>
        <pc:picChg chg="add mod">
          <ac:chgData name="Barbara Barone" userId="ef78b259e5336c21" providerId="LiveId" clId="{C38B4BD2-2843-4092-AB2D-F2E2C0D3F121}" dt="2021-08-24T12:15:23.843" v="508"/>
          <ac:picMkLst>
            <pc:docMk/>
            <pc:sldMk cId="526709494" sldId="258"/>
            <ac:picMk id="8" creationId="{718D346C-88FE-4CE3-ADA4-B8BA8C387097}"/>
          </ac:picMkLst>
        </pc:picChg>
        <pc:picChg chg="del">
          <ac:chgData name="Barbara Barone" userId="ef78b259e5336c21" providerId="LiveId" clId="{C38B4BD2-2843-4092-AB2D-F2E2C0D3F121}" dt="2021-08-24T12:06:34.019" v="490" actId="478"/>
          <ac:picMkLst>
            <pc:docMk/>
            <pc:sldMk cId="526709494" sldId="258"/>
            <ac:picMk id="14" creationId="{27475530-CC87-44E5-871B-8A597E06D400}"/>
          </ac:picMkLst>
        </pc:picChg>
        <pc:picChg chg="add mod">
          <ac:chgData name="Barbara Barone" userId="ef78b259e5336c21" providerId="LiveId" clId="{C38B4BD2-2843-4092-AB2D-F2E2C0D3F121}" dt="2021-08-24T12:06:42.281" v="492" actId="1076"/>
          <ac:picMkLst>
            <pc:docMk/>
            <pc:sldMk cId="526709494" sldId="258"/>
            <ac:picMk id="15" creationId="{776EB0C7-2D6E-4947-91C3-AC03291A971A}"/>
          </ac:picMkLst>
        </pc:picChg>
        <pc:picChg chg="del">
          <ac:chgData name="Barbara Barone" userId="ef78b259e5336c21" providerId="LiveId" clId="{C38B4BD2-2843-4092-AB2D-F2E2C0D3F121}" dt="2021-08-24T11:28:58.340" v="4"/>
          <ac:picMkLst>
            <pc:docMk/>
            <pc:sldMk cId="526709494" sldId="258"/>
            <ac:picMk id="27" creationId="{FCEB0F06-C822-41D9-8950-3E0EAB2EA946}"/>
          </ac:picMkLst>
        </pc:picChg>
        <pc:cxnChg chg="mod">
          <ac:chgData name="Barbara Barone" userId="ef78b259e5336c21" providerId="LiveId" clId="{C38B4BD2-2843-4092-AB2D-F2E2C0D3F121}" dt="2021-08-24T12:07:21.106" v="498" actId="1076"/>
          <ac:cxnSpMkLst>
            <pc:docMk/>
            <pc:sldMk cId="526709494" sldId="258"/>
            <ac:cxnSpMk id="16" creationId="{45003EDD-D6FA-4D57-857C-A9A7435DA38E}"/>
          </ac:cxnSpMkLst>
        </pc:cxnChg>
        <pc:cxnChg chg="mod">
          <ac:chgData name="Barbara Barone" userId="ef78b259e5336c21" providerId="LiveId" clId="{C38B4BD2-2843-4092-AB2D-F2E2C0D3F121}" dt="2021-08-24T12:08:07.270" v="505" actId="1076"/>
          <ac:cxnSpMkLst>
            <pc:docMk/>
            <pc:sldMk cId="526709494" sldId="258"/>
            <ac:cxnSpMk id="23" creationId="{C1B310A7-CEB4-4584-8EE5-1F5E349A5492}"/>
          </ac:cxnSpMkLst>
        </pc:cxnChg>
        <pc:cxnChg chg="mod">
          <ac:chgData name="Barbara Barone" userId="ef78b259e5336c21" providerId="LiveId" clId="{C38B4BD2-2843-4092-AB2D-F2E2C0D3F121}" dt="2021-08-24T12:07:24.010" v="499" actId="1076"/>
          <ac:cxnSpMkLst>
            <pc:docMk/>
            <pc:sldMk cId="526709494" sldId="258"/>
            <ac:cxnSpMk id="24" creationId="{21D249A4-2983-4DED-AB56-F1F748D0C54D}"/>
          </ac:cxnSpMkLst>
        </pc:cxnChg>
        <pc:cxnChg chg="mod">
          <ac:chgData name="Barbara Barone" userId="ef78b259e5336c21" providerId="LiveId" clId="{C38B4BD2-2843-4092-AB2D-F2E2C0D3F121}" dt="2021-08-24T12:07:32.253" v="500" actId="1076"/>
          <ac:cxnSpMkLst>
            <pc:docMk/>
            <pc:sldMk cId="526709494" sldId="258"/>
            <ac:cxnSpMk id="25" creationId="{8FA5AD15-0046-4AB0-863D-FBF4700FECD5}"/>
          </ac:cxnSpMkLst>
        </pc:cxnChg>
        <pc:cxnChg chg="mod">
          <ac:chgData name="Barbara Barone" userId="ef78b259e5336c21" providerId="LiveId" clId="{C38B4BD2-2843-4092-AB2D-F2E2C0D3F121}" dt="2021-08-24T12:07:48.960" v="502" actId="1076"/>
          <ac:cxnSpMkLst>
            <pc:docMk/>
            <pc:sldMk cId="526709494" sldId="258"/>
            <ac:cxnSpMk id="26" creationId="{B88C0624-72B8-4765-85A7-F3F1AE388D2F}"/>
          </ac:cxnSpMkLst>
        </pc:cxnChg>
      </pc:sldChg>
      <pc:sldChg chg="addSp delSp modSp mod modTransition modAnim">
        <pc:chgData name="Barbara Barone" userId="ef78b259e5336c21" providerId="LiveId" clId="{C38B4BD2-2843-4092-AB2D-F2E2C0D3F121}" dt="2021-08-24T12:15:23.843" v="508"/>
        <pc:sldMkLst>
          <pc:docMk/>
          <pc:sldMk cId="1425100947" sldId="259"/>
        </pc:sldMkLst>
        <pc:spChg chg="mod">
          <ac:chgData name="Barbara Barone" userId="ef78b259e5336c21" providerId="LiveId" clId="{C38B4BD2-2843-4092-AB2D-F2E2C0D3F121}" dt="2021-08-24T11:46:13.295" v="441" actId="6549"/>
          <ac:spMkLst>
            <pc:docMk/>
            <pc:sldMk cId="1425100947" sldId="259"/>
            <ac:spMk id="3" creationId="{1E61CAD0-EA4B-4202-BDDB-459BC4D29369}"/>
          </ac:spMkLst>
        </pc:spChg>
        <pc:picChg chg="add del mod">
          <ac:chgData name="Barbara Barone" userId="ef78b259e5336c21" providerId="LiveId" clId="{C38B4BD2-2843-4092-AB2D-F2E2C0D3F121}" dt="2021-08-24T11:43:52.481" v="435"/>
          <ac:picMkLst>
            <pc:docMk/>
            <pc:sldMk cId="1425100947" sldId="259"/>
            <ac:picMk id="4" creationId="{6FD2848F-7E55-4C51-ACA5-DC0B23B4323E}"/>
          </ac:picMkLst>
        </pc:picChg>
        <pc:picChg chg="add del mod">
          <ac:chgData name="Barbara Barone" userId="ef78b259e5336c21" providerId="LiveId" clId="{C38B4BD2-2843-4092-AB2D-F2E2C0D3F121}" dt="2021-08-24T11:47:15.369" v="443"/>
          <ac:picMkLst>
            <pc:docMk/>
            <pc:sldMk cId="1425100947" sldId="259"/>
            <ac:picMk id="5" creationId="{112A400F-F369-410E-8330-77A3F33EB54E}"/>
          </ac:picMkLst>
        </pc:picChg>
        <pc:picChg chg="add del mod">
          <ac:chgData name="Barbara Barone" userId="ef78b259e5336c21" providerId="LiveId" clId="{C38B4BD2-2843-4092-AB2D-F2E2C0D3F121}" dt="2021-08-24T12:02:58.928" v="488"/>
          <ac:picMkLst>
            <pc:docMk/>
            <pc:sldMk cId="1425100947" sldId="259"/>
            <ac:picMk id="6" creationId="{36073A9E-5C04-4322-8DEA-8EB6931C98FD}"/>
          </ac:picMkLst>
        </pc:picChg>
        <pc:picChg chg="del">
          <ac:chgData name="Barbara Barone" userId="ef78b259e5336c21" providerId="LiveId" clId="{C38B4BD2-2843-4092-AB2D-F2E2C0D3F121}" dt="2021-08-24T11:28:58.340" v="4"/>
          <ac:picMkLst>
            <pc:docMk/>
            <pc:sldMk cId="1425100947" sldId="259"/>
            <ac:picMk id="7" creationId="{7189E695-1311-469E-A10E-7E478C54110A}"/>
          </ac:picMkLst>
        </pc:picChg>
        <pc:picChg chg="add mod">
          <ac:chgData name="Barbara Barone" userId="ef78b259e5336c21" providerId="LiveId" clId="{C38B4BD2-2843-4092-AB2D-F2E2C0D3F121}" dt="2021-08-24T12:15:23.843" v="508"/>
          <ac:picMkLst>
            <pc:docMk/>
            <pc:sldMk cId="1425100947" sldId="259"/>
            <ac:picMk id="8" creationId="{85ABD443-5AC7-4243-A218-6424E0683AB7}"/>
          </ac:picMkLst>
        </pc:picChg>
      </pc:sldChg>
      <pc:sldChg chg="addSp delSp modSp modTransition modAnim">
        <pc:chgData name="Barbara Barone" userId="ef78b259e5336c21" providerId="LiveId" clId="{C38B4BD2-2843-4092-AB2D-F2E2C0D3F121}" dt="2021-08-24T12:15:23.843" v="508"/>
        <pc:sldMkLst>
          <pc:docMk/>
          <pc:sldMk cId="2390322769" sldId="260"/>
        </pc:sldMkLst>
        <pc:picChg chg="add del mod">
          <ac:chgData name="Barbara Barone" userId="ef78b259e5336c21" providerId="LiveId" clId="{C38B4BD2-2843-4092-AB2D-F2E2C0D3F121}" dt="2021-08-24T12:02:58.928" v="488"/>
          <ac:picMkLst>
            <pc:docMk/>
            <pc:sldMk cId="2390322769" sldId="260"/>
            <ac:picMk id="3" creationId="{BAA24DD1-E4ED-46DB-ADBC-EA6015F90731}"/>
          </ac:picMkLst>
        </pc:picChg>
        <pc:picChg chg="add mod">
          <ac:chgData name="Barbara Barone" userId="ef78b259e5336c21" providerId="LiveId" clId="{C38B4BD2-2843-4092-AB2D-F2E2C0D3F121}" dt="2021-08-24T12:15:23.843" v="508"/>
          <ac:picMkLst>
            <pc:docMk/>
            <pc:sldMk cId="2390322769" sldId="260"/>
            <ac:picMk id="4" creationId="{998BC26B-9AC9-4A38-8ECE-B769D7250963}"/>
          </ac:picMkLst>
        </pc:picChg>
        <pc:picChg chg="del">
          <ac:chgData name="Barbara Barone" userId="ef78b259e5336c21" providerId="LiveId" clId="{C38B4BD2-2843-4092-AB2D-F2E2C0D3F121}" dt="2021-08-24T11:28:58.340" v="4"/>
          <ac:picMkLst>
            <pc:docMk/>
            <pc:sldMk cId="2390322769" sldId="260"/>
            <ac:picMk id="5" creationId="{965F614F-1E7F-4718-A62E-8F4B5DA3129B}"/>
          </ac:picMkLst>
        </pc:picChg>
      </pc:sldChg>
      <pc:sldChg chg="addSp delSp modSp new mod modTransition modAnim">
        <pc:chgData name="Barbara Barone" userId="ef78b259e5336c21" providerId="LiveId" clId="{C38B4BD2-2843-4092-AB2D-F2E2C0D3F121}" dt="2021-08-24T12:15:23.843" v="508"/>
        <pc:sldMkLst>
          <pc:docMk/>
          <pc:sldMk cId="923922787" sldId="261"/>
        </pc:sldMkLst>
        <pc:spChg chg="mod">
          <ac:chgData name="Barbara Barone" userId="ef78b259e5336c21" providerId="LiveId" clId="{C38B4BD2-2843-4092-AB2D-F2E2C0D3F121}" dt="2021-08-24T11:34:49.507" v="176" actId="20577"/>
          <ac:spMkLst>
            <pc:docMk/>
            <pc:sldMk cId="923922787" sldId="261"/>
            <ac:spMk id="2" creationId="{BA9E34AB-DA0E-4D04-B6AF-D34E1F6FB368}"/>
          </ac:spMkLst>
        </pc:spChg>
        <pc:spChg chg="mod">
          <ac:chgData name="Barbara Barone" userId="ef78b259e5336c21" providerId="LiveId" clId="{C38B4BD2-2843-4092-AB2D-F2E2C0D3F121}" dt="2021-08-24T11:58:30.058" v="485" actId="27636"/>
          <ac:spMkLst>
            <pc:docMk/>
            <pc:sldMk cId="923922787" sldId="261"/>
            <ac:spMk id="3" creationId="{1E27EFA9-D005-4F62-84CC-B2935990E9C3}"/>
          </ac:spMkLst>
        </pc:spChg>
        <pc:picChg chg="add del mod">
          <ac:chgData name="Barbara Barone" userId="ef78b259e5336c21" providerId="LiveId" clId="{C38B4BD2-2843-4092-AB2D-F2E2C0D3F121}" dt="2021-08-24T12:00:51.511" v="486"/>
          <ac:picMkLst>
            <pc:docMk/>
            <pc:sldMk cId="923922787" sldId="261"/>
            <ac:picMk id="4" creationId="{6D0DC9A2-41B7-48AA-9C23-C35C39B8020F}"/>
          </ac:picMkLst>
        </pc:picChg>
        <pc:picChg chg="add del mod">
          <ac:chgData name="Barbara Barone" userId="ef78b259e5336c21" providerId="LiveId" clId="{C38B4BD2-2843-4092-AB2D-F2E2C0D3F121}" dt="2021-08-24T12:02:55.882" v="487"/>
          <ac:picMkLst>
            <pc:docMk/>
            <pc:sldMk cId="923922787" sldId="261"/>
            <ac:picMk id="5" creationId="{5F5AC91F-A824-492F-8847-4CF9DF709D6C}"/>
          </ac:picMkLst>
        </pc:picChg>
        <pc:picChg chg="add mod">
          <ac:chgData name="Barbara Barone" userId="ef78b259e5336c21" providerId="LiveId" clId="{C38B4BD2-2843-4092-AB2D-F2E2C0D3F121}" dt="2021-08-24T12:15:23.843" v="508"/>
          <ac:picMkLst>
            <pc:docMk/>
            <pc:sldMk cId="923922787" sldId="261"/>
            <ac:picMk id="6" creationId="{5A5B9E4F-22ED-45D6-8A97-1E86A4D0F7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00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3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49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8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9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6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21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5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3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4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6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5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9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8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0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0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7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hyperlink" Target="mailto:dmlc@hunter.cuny.edu" TargetMode="Externa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tmp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hyperlink" Target="http://www.pngall.com/success-png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DB3B-2F24-4C26-A674-4C050B108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DOLCIANI MATH LEARNING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D2FD8-B5E9-40EC-87D8-0E6BC7C59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F04F2-EFAB-4A39-A5E9-7628C26A3774}"/>
              </a:ext>
            </a:extLst>
          </p:cNvPr>
          <p:cNvSpPr txBox="1"/>
          <p:nvPr/>
        </p:nvSpPr>
        <p:spPr>
          <a:xfrm>
            <a:off x="5080000" y="4916312"/>
            <a:ext cx="581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PLEASE ENABLE YOUR SOUND!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50E82-659C-4076-A99D-35883AC2CD3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6" t="10635" r="20591" b="34420"/>
          <a:stretch/>
        </p:blipFill>
        <p:spPr bwMode="auto">
          <a:xfrm>
            <a:off x="520212" y="729812"/>
            <a:ext cx="2476500" cy="2952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F72FC58-A11F-4EE5-8948-9C1E2EBAE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3"/>
    </mc:Choice>
    <mc:Fallback>
      <p:transition spd="slow" advTm="12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8B4C-1C55-4519-9659-70BCA72F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40" y="567972"/>
            <a:ext cx="10396882" cy="1151965"/>
          </a:xfrm>
        </p:spPr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1CAD0-EA4B-4202-BDDB-459BC4D29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226632"/>
          </a:xfrm>
        </p:spPr>
        <p:txBody>
          <a:bodyPr>
            <a:normAutofit/>
          </a:bodyPr>
          <a:lstStyle/>
          <a:p>
            <a:r>
              <a:rPr lang="en-US" sz="3200" dirty="0"/>
              <a:t>7</a:t>
            </a:r>
            <a:r>
              <a:rPr lang="en-US" sz="3200" baseline="30000" dirty="0"/>
              <a:t>th</a:t>
            </a:r>
            <a:r>
              <a:rPr lang="en-US" sz="3200" dirty="0"/>
              <a:t> floor of the library within the </a:t>
            </a:r>
            <a:r>
              <a:rPr lang="en-US" sz="3200" dirty="0" err="1"/>
              <a:t>silverstein</a:t>
            </a:r>
            <a:r>
              <a:rPr lang="en-US" sz="3200" dirty="0"/>
              <a:t> student success center</a:t>
            </a:r>
          </a:p>
          <a:p>
            <a:r>
              <a:rPr lang="en-US" sz="3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information:  </a:t>
            </a:r>
            <a:r>
              <a:rPr lang="en-US" sz="3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dmlc@hunter.cuny.edu</a:t>
            </a:r>
            <a:endParaRPr lang="en-US" sz="3200" dirty="0"/>
          </a:p>
          <a:p>
            <a:r>
              <a:rPr lang="en-US" sz="3200" dirty="0" err="1"/>
              <a:t>Dmlc</a:t>
            </a:r>
            <a:r>
              <a:rPr lang="en-US" sz="3200" dirty="0"/>
              <a:t> </a:t>
            </a:r>
            <a:r>
              <a:rPr lang="en-US" sz="3200" dirty="0" err="1"/>
              <a:t>bulletinS</a:t>
            </a:r>
            <a:endParaRPr lang="en-US" sz="3200" dirty="0"/>
          </a:p>
          <a:p>
            <a:r>
              <a:rPr lang="en-US" sz="3200" dirty="0" err="1"/>
              <a:t>Dolciani</a:t>
            </a:r>
            <a:r>
              <a:rPr lang="en-US" sz="3200" dirty="0"/>
              <a:t> website:  www.hunter.cuny.edu/dolciani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5ABD443-5AC7-4243-A218-6424E0683A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10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12"/>
    </mc:Choice>
    <mc:Fallback>
      <p:transition spd="slow" advTm="62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4DC9-7E05-40E7-8D6B-11D5485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4" y="114300"/>
            <a:ext cx="10396882" cy="900113"/>
          </a:xfrm>
        </p:spPr>
        <p:txBody>
          <a:bodyPr/>
          <a:lstStyle/>
          <a:p>
            <a:r>
              <a:rPr lang="en-US" dirty="0"/>
              <a:t>website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03EDD-D6FA-4D57-857C-A9A7435DA38E}"/>
              </a:ext>
            </a:extLst>
          </p:cNvPr>
          <p:cNvCxnSpPr>
            <a:cxnSpLocks/>
          </p:cNvCxnSpPr>
          <p:nvPr/>
        </p:nvCxnSpPr>
        <p:spPr>
          <a:xfrm>
            <a:off x="3386454" y="1355360"/>
            <a:ext cx="1141527" cy="9854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B310A7-CEB4-4584-8EE5-1F5E349A5492}"/>
              </a:ext>
            </a:extLst>
          </p:cNvPr>
          <p:cNvCxnSpPr>
            <a:cxnSpLocks/>
          </p:cNvCxnSpPr>
          <p:nvPr/>
        </p:nvCxnSpPr>
        <p:spPr>
          <a:xfrm>
            <a:off x="3053267" y="2340816"/>
            <a:ext cx="1519142" cy="125668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D249A4-2983-4DED-AB56-F1F748D0C54D}"/>
              </a:ext>
            </a:extLst>
          </p:cNvPr>
          <p:cNvCxnSpPr>
            <a:cxnSpLocks/>
          </p:cNvCxnSpPr>
          <p:nvPr/>
        </p:nvCxnSpPr>
        <p:spPr>
          <a:xfrm>
            <a:off x="3246077" y="1919403"/>
            <a:ext cx="1287281" cy="111842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A5AD15-0046-4AB0-863D-FBF4700FECD5}"/>
              </a:ext>
            </a:extLst>
          </p:cNvPr>
          <p:cNvCxnSpPr>
            <a:cxnSpLocks/>
          </p:cNvCxnSpPr>
          <p:nvPr/>
        </p:nvCxnSpPr>
        <p:spPr>
          <a:xfrm>
            <a:off x="2697480" y="3568616"/>
            <a:ext cx="1788774" cy="14882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8C0624-72B8-4765-85A7-F3F1AE388D2F}"/>
              </a:ext>
            </a:extLst>
          </p:cNvPr>
          <p:cNvCxnSpPr>
            <a:cxnSpLocks/>
          </p:cNvCxnSpPr>
          <p:nvPr/>
        </p:nvCxnSpPr>
        <p:spPr>
          <a:xfrm>
            <a:off x="2611325" y="3752577"/>
            <a:ext cx="1874929" cy="162200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76EB0C7-2D6E-4947-91C3-AC03291A9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786" y="241377"/>
            <a:ext cx="5439667" cy="513320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18D346C-88FE-4CE3-ADA4-B8BA8C3870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70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85"/>
    </mc:Choice>
    <mc:Fallback>
      <p:transition spd="slow" advTm="14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241C-0BCC-4CE8-B0E1-83093BF5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44C99-C818-4605-85B5-11BDC9AAE0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350332"/>
            <a:ext cx="10394707" cy="3311189"/>
          </a:xfrm>
        </p:spPr>
        <p:txBody>
          <a:bodyPr>
            <a:normAutofit/>
          </a:bodyPr>
          <a:lstStyle/>
          <a:p>
            <a:r>
              <a:rPr lang="en-US" dirty="0"/>
              <a:t>Presentations:  </a:t>
            </a:r>
            <a:r>
              <a:rPr lang="en-US" u="sng" dirty="0"/>
              <a:t>learning math in an on-line environment</a:t>
            </a:r>
            <a:r>
              <a:rPr lang="en-US" dirty="0"/>
              <a:t> &amp; </a:t>
            </a:r>
            <a:r>
              <a:rPr lang="en-US" u="sng" dirty="0"/>
              <a:t>STUDY AND LEARNING SKILLS FOR ONLINE CLASSES</a:t>
            </a:r>
          </a:p>
          <a:p>
            <a:r>
              <a:rPr lang="en-US" dirty="0"/>
              <a:t>Brush-up materials:  prerequisite skills – model problems - practice</a:t>
            </a:r>
          </a:p>
          <a:p>
            <a:r>
              <a:rPr lang="en-US" dirty="0"/>
              <a:t>Study skills workshops:  seminars – tips for studying and test taking</a:t>
            </a:r>
          </a:p>
          <a:p>
            <a:r>
              <a:rPr lang="en-US" dirty="0"/>
              <a:t>Multimedia materials:  computer tutorials – drill and practice</a:t>
            </a:r>
          </a:p>
          <a:p>
            <a:r>
              <a:rPr lang="en-US" dirty="0"/>
              <a:t>Tutoring:  peer assistance with troublesome topics or guided practice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67140AD-1E0C-4120-A66B-EF36AF3D1B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64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839"/>
    </mc:Choice>
    <mc:Fallback>
      <p:transition spd="slow" advTm="125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34AB-DA0E-4D04-B6AF-D34E1F6F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EFA9-D005-4F62-84CC-B2935990E9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ONLINE </a:t>
            </a:r>
            <a:r>
              <a:rPr lang="en-US" dirty="0" err="1"/>
              <a:t>AnD</a:t>
            </a:r>
            <a:r>
              <a:rPr lang="en-US" dirty="0"/>
              <a:t> ONSITE</a:t>
            </a:r>
          </a:p>
          <a:p>
            <a:r>
              <a:rPr lang="en-US" dirty="0"/>
              <a:t>APPOINTMENTS THROUGH NAVIGATE UP TO 10 MINUTES BEFORE THE SESSION BEGINS</a:t>
            </a:r>
          </a:p>
          <a:p>
            <a:r>
              <a:rPr lang="en-US" dirty="0"/>
              <a:t>APPOINTMENT LINK SENT TO YOU AND ON OUR WEBSITE</a:t>
            </a:r>
          </a:p>
          <a:p>
            <a:r>
              <a:rPr lang="en-US" dirty="0"/>
              <a:t>45-MINUTE SESSIONS</a:t>
            </a:r>
          </a:p>
          <a:p>
            <a:r>
              <a:rPr lang="en-US" dirty="0"/>
              <a:t>LIMITED TO 8 STUDENTS</a:t>
            </a:r>
          </a:p>
          <a:p>
            <a:r>
              <a:rPr lang="en-US" dirty="0"/>
              <a:t>ONLINE THROUGH ZOOM</a:t>
            </a:r>
          </a:p>
          <a:p>
            <a:r>
              <a:rPr lang="en-US" dirty="0"/>
              <a:t>REGULAR TUTORING BEGINS SEPTEMBER 9</a:t>
            </a:r>
          </a:p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Continuous Evaluations to improve  services</a:t>
            </a:r>
            <a:endParaRPr lang="en-US" dirty="0"/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A5B9E4F-22ED-45D6-8A97-1E86A4D0F7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2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137"/>
    </mc:Choice>
    <mc:Fallback>
      <p:transition spd="slow" advTm="98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E30-BD9B-4C78-A818-680DB32A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                                             </a:t>
            </a:r>
            <a:r>
              <a:rPr lang="en-US" sz="8800" dirty="0"/>
              <a:t>USE US!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6B6161-2B2F-4F5D-949E-E58A94A8ED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A3FEC3-069A-4CC6-8D61-CC7747003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3863" y="1619250"/>
            <a:ext cx="10515600" cy="39624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8BC26B-9AC9-4A38-8ECE-B769D7250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2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81"/>
    </mc:Choice>
    <mc:Fallback>
      <p:transition spd="slow" advTm="22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9.5|11.3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5|1.6|1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5.1|21.7|36|1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1|9.9|7.4|7.2|6.9|24.9|18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343</TotalTime>
  <Words>156</Words>
  <Application>Microsoft Office PowerPoint</Application>
  <PresentationFormat>Widescreen</PresentationFormat>
  <Paragraphs>25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DOLCIANI MATH LEARNING CENTER</vt:lpstr>
      <vt:lpstr>Things to know</vt:lpstr>
      <vt:lpstr>website</vt:lpstr>
      <vt:lpstr>Support services</vt:lpstr>
      <vt:lpstr>TUTORING</vt:lpstr>
      <vt:lpstr>                                              USE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DOLCIANI MATH LEARNING CENTER</dc:title>
  <dc:creator>bjbarone</dc:creator>
  <cp:lastModifiedBy>Barbara Barone</cp:lastModifiedBy>
  <cp:revision>26</cp:revision>
  <cp:lastPrinted>2021-01-20T21:12:34Z</cp:lastPrinted>
  <dcterms:created xsi:type="dcterms:W3CDTF">2020-05-21T17:22:19Z</dcterms:created>
  <dcterms:modified xsi:type="dcterms:W3CDTF">2021-08-24T12:15:32Z</dcterms:modified>
</cp:coreProperties>
</file>