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0824-2084-4587-9B0F-5336872A453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666C-0371-476C-B8FF-AE2FE28DF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07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0824-2084-4587-9B0F-5336872A453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666C-0371-476C-B8FF-AE2FE28DF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36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0824-2084-4587-9B0F-5336872A453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666C-0371-476C-B8FF-AE2FE28DF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7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0824-2084-4587-9B0F-5336872A453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666C-0371-476C-B8FF-AE2FE28DF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8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0824-2084-4587-9B0F-5336872A453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666C-0371-476C-B8FF-AE2FE28DF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6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0824-2084-4587-9B0F-5336872A453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666C-0371-476C-B8FF-AE2FE28DF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0824-2084-4587-9B0F-5336872A453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666C-0371-476C-B8FF-AE2FE28DF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96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0824-2084-4587-9B0F-5336872A453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666C-0371-476C-B8FF-AE2FE28DF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11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0824-2084-4587-9B0F-5336872A453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666C-0371-476C-B8FF-AE2FE28DF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3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0824-2084-4587-9B0F-5336872A453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666C-0371-476C-B8FF-AE2FE28DF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7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0824-2084-4587-9B0F-5336872A453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666C-0371-476C-B8FF-AE2FE28DF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18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E0824-2084-4587-9B0F-5336872A453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E666C-0371-476C-B8FF-AE2FE28DF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7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18732"/>
            <a:ext cx="8229600" cy="1143000"/>
          </a:xfrm>
        </p:spPr>
        <p:txBody>
          <a:bodyPr/>
          <a:lstStyle/>
          <a:p>
            <a:r>
              <a:rPr lang="en-US" b="1" u="sng" dirty="0" smtClean="0">
                <a:latin typeface="Calibri" panose="020F0502020204030204" pitchFamily="34" charset="0"/>
              </a:rPr>
              <a:t>Today</a:t>
            </a:r>
            <a:endParaRPr lang="en-US" b="1" u="sng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141" y="1336568"/>
            <a:ext cx="8229600" cy="1828800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Finish Ch. 6 on Momentum </a:t>
            </a:r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No new slides – finish slides from </a:t>
            </a:r>
            <a:r>
              <a:rPr lang="en-US" dirty="0" err="1" smtClean="0">
                <a:latin typeface="Calibri" panose="020F0502020204030204" pitchFamily="34" charset="0"/>
              </a:rPr>
              <a:t>Lec</a:t>
            </a:r>
            <a:r>
              <a:rPr lang="en-US" dirty="0" smtClean="0">
                <a:latin typeface="Calibri" panose="020F0502020204030204" pitchFamily="34" charset="0"/>
              </a:rPr>
              <a:t> 5</a:t>
            </a:r>
            <a:endParaRPr lang="en-US" dirty="0" smtClean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3557" y="275971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7030A0"/>
                </a:solidFill>
                <a:latin typeface="Calibri" panose="020F0502020204030204" pitchFamily="34" charset="0"/>
              </a:rPr>
              <a:t>Next three lectures (Sep 16, 20, 23) : Energy (Ch7) and Rotation (Ch.8) will be taught by Dr. Yonatan </a:t>
            </a:r>
            <a:r>
              <a:rPr lang="en-US" sz="2400" dirty="0" err="1">
                <a:solidFill>
                  <a:srgbClr val="7030A0"/>
                </a:solidFill>
                <a:latin typeface="Calibri" panose="020F0502020204030204" pitchFamily="34" charset="0"/>
              </a:rPr>
              <a:t>Abranyos</a:t>
            </a:r>
            <a:r>
              <a:rPr lang="en-US" sz="2400" dirty="0">
                <a:solidFill>
                  <a:srgbClr val="7030A0"/>
                </a:solidFill>
                <a:latin typeface="Calibri" panose="020F0502020204030204" pitchFamily="34" charset="0"/>
              </a:rPr>
              <a:t>, as I will be away at a research conference in Spain. Lectures will be posted as usual.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dirty="0">
              <a:solidFill>
                <a:srgbClr val="7030A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7030A0"/>
                </a:solidFill>
                <a:latin typeface="Calibri" panose="020F0502020204030204" pitchFamily="34" charset="0"/>
              </a:rPr>
              <a:t>Sep 27: Review (</a:t>
            </a:r>
            <a:r>
              <a:rPr lang="en-US" sz="2400" dirty="0" err="1">
                <a:solidFill>
                  <a:srgbClr val="7030A0"/>
                </a:solidFill>
                <a:latin typeface="Calibri" panose="020F0502020204030204" pitchFamily="34" charset="0"/>
              </a:rPr>
              <a:t>Chs</a:t>
            </a:r>
            <a:r>
              <a:rPr lang="en-US" sz="2400" dirty="0">
                <a:solidFill>
                  <a:srgbClr val="7030A0"/>
                </a:solidFill>
                <a:latin typeface="Calibri" panose="020F0502020204030204" pitchFamily="34" charset="0"/>
              </a:rPr>
              <a:t> 2,3,4,5,6,7,8)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dirty="0">
              <a:solidFill>
                <a:srgbClr val="7030A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7030A0"/>
                </a:solidFill>
                <a:latin typeface="Calibri" panose="020F0502020204030204" pitchFamily="34" charset="0"/>
              </a:rPr>
              <a:t>Sep 30: Midterm </a:t>
            </a:r>
            <a:endParaRPr lang="en-US" sz="2400" dirty="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08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Today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Neepa</dc:creator>
  <cp:lastModifiedBy>Neepa</cp:lastModifiedBy>
  <cp:revision>3</cp:revision>
  <dcterms:created xsi:type="dcterms:W3CDTF">2016-09-14T12:52:26Z</dcterms:created>
  <dcterms:modified xsi:type="dcterms:W3CDTF">2016-09-14T12:53:39Z</dcterms:modified>
</cp:coreProperties>
</file>